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8" r:id="rId2"/>
    <p:sldMasterId id="2147483852" r:id="rId3"/>
    <p:sldMasterId id="2147483864" r:id="rId4"/>
    <p:sldMasterId id="2147483876" r:id="rId5"/>
    <p:sldMasterId id="2147483888" r:id="rId6"/>
    <p:sldMasterId id="2147483900" r:id="rId7"/>
  </p:sldMasterIdLst>
  <p:notesMasterIdLst>
    <p:notesMasterId r:id="rId36"/>
  </p:notesMasterIdLst>
  <p:sldIdLst>
    <p:sldId id="422" r:id="rId8"/>
    <p:sldId id="425" r:id="rId9"/>
    <p:sldId id="426" r:id="rId10"/>
    <p:sldId id="269" r:id="rId11"/>
    <p:sldId id="423" r:id="rId12"/>
    <p:sldId id="393" r:id="rId13"/>
    <p:sldId id="421" r:id="rId14"/>
    <p:sldId id="395" r:id="rId15"/>
    <p:sldId id="291" r:id="rId16"/>
    <p:sldId id="309" r:id="rId17"/>
    <p:sldId id="311" r:id="rId18"/>
    <p:sldId id="292" r:id="rId19"/>
    <p:sldId id="409" r:id="rId20"/>
    <p:sldId id="341" r:id="rId21"/>
    <p:sldId id="344" r:id="rId22"/>
    <p:sldId id="412" r:id="rId23"/>
    <p:sldId id="413" r:id="rId24"/>
    <p:sldId id="401" r:id="rId25"/>
    <p:sldId id="402" r:id="rId26"/>
    <p:sldId id="326" r:id="rId27"/>
    <p:sldId id="389" r:id="rId28"/>
    <p:sldId id="357" r:id="rId29"/>
    <p:sldId id="405" r:id="rId30"/>
    <p:sldId id="374" r:id="rId31"/>
    <p:sldId id="419" r:id="rId32"/>
    <p:sldId id="377" r:id="rId33"/>
    <p:sldId id="378" r:id="rId34"/>
    <p:sldId id="424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8000"/>
    <a:srgbClr val="FF00FF"/>
    <a:srgbClr val="A8CBBE"/>
    <a:srgbClr val="996633"/>
    <a:srgbClr val="1F5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63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VÀ VẤN ĐỀ CƠ BẢN CỦA TRIẾT HỌC</a:t>
          </a: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MÁC - LÊNIN VÀ VAI TRÒ CỦA NÓ TRONG ĐỜI SỐNG XÃ HỘI</a:t>
          </a: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2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2"/>
      <dgm:spPr/>
    </dgm:pt>
    <dgm:pt modelId="{DCD02F95-7C6E-4484-8782-C37D932915F2}" type="pres">
      <dgm:prSet presAssocID="{9C2443E5-F515-4501-B201-3A434B26FCF1}" presName="dstNode" presStyleLbl="node1" presStyleIdx="0" presStyleCnt="2"/>
      <dgm:spPr/>
    </dgm:pt>
    <dgm:pt modelId="{68B1C590-FA4C-4521-BA21-CDBA602483C1}" type="pres">
      <dgm:prSet presAssocID="{27968FC7-6CAE-4084-8D5A-9513D4D7D848}" presName="text_1" presStyleLbl="node1" presStyleIdx="0" presStyleCnt="2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2"/>
      <dgm:spPr/>
    </dgm:pt>
    <dgm:pt modelId="{BEA5D8E4-C348-4056-86BD-D367D7260C0D}" type="pres">
      <dgm:prSet presAssocID="{43EF27E7-3554-44C9-904F-FC29F9329E0A}" presName="text_2" presStyleLbl="node1" presStyleIdx="1" presStyleCnt="2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2"/>
      <dgm:spPr/>
    </dgm:pt>
  </dgm:ptLst>
  <dgm:cxnLst>
    <dgm:cxn modelId="{F46B5B16-C5EB-478B-9B0C-71F7E1E47871}" type="presOf" srcId="{27968FC7-6CAE-4084-8D5A-9513D4D7D848}" destId="{68B1C590-FA4C-4521-BA21-CDBA602483C1}" srcOrd="0" destOrd="0" presId="urn:microsoft.com/office/officeart/2008/layout/VerticalCurvedList"/>
    <dgm:cxn modelId="{9B23E643-0779-46D3-9C20-CDFD7BADBE65}" type="presOf" srcId="{9C2443E5-F515-4501-B201-3A434B26FCF1}" destId="{E58B3043-4CAE-4803-AC3B-64E8BA6D427B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E1E6ECC7-403F-47CC-B32D-07CEEE417D0C}" type="presOf" srcId="{0F360431-8F7D-4257-85DA-79E09AAE1898}" destId="{347BFC91-1736-4F27-B261-EC74F6A8C976}" srcOrd="0" destOrd="0" presId="urn:microsoft.com/office/officeart/2008/layout/VerticalCurvedList"/>
    <dgm:cxn modelId="{D3225CD6-F142-499D-BCBC-09E5BD0107A7}" type="presOf" srcId="{43EF27E7-3554-44C9-904F-FC29F9329E0A}" destId="{BEA5D8E4-C348-4056-86BD-D367D7260C0D}" srcOrd="0" destOrd="0" presId="urn:microsoft.com/office/officeart/2008/layout/VerticalCurvedList"/>
    <dgm:cxn modelId="{C3E5BFC5-DD5C-4934-9A97-C36681E37CDD}" type="presParOf" srcId="{E58B3043-4CAE-4803-AC3B-64E8BA6D427B}" destId="{2B586D0E-C993-4F97-AEAB-40027A2B6B57}" srcOrd="0" destOrd="0" presId="urn:microsoft.com/office/officeart/2008/layout/VerticalCurvedList"/>
    <dgm:cxn modelId="{CE146D3C-7AFD-4F1D-87DC-E39079E3F7A6}" type="presParOf" srcId="{2B586D0E-C993-4F97-AEAB-40027A2B6B57}" destId="{2087BD71-B953-46EB-8440-3EACAB4E8BE1}" srcOrd="0" destOrd="0" presId="urn:microsoft.com/office/officeart/2008/layout/VerticalCurvedList"/>
    <dgm:cxn modelId="{04F6D9D6-09DB-42D9-8BAF-0D02EFFCCFAB}" type="presParOf" srcId="{2087BD71-B953-46EB-8440-3EACAB4E8BE1}" destId="{47E3CCCD-3D0D-4205-8996-8FB4F0B625A3}" srcOrd="0" destOrd="0" presId="urn:microsoft.com/office/officeart/2008/layout/VerticalCurvedList"/>
    <dgm:cxn modelId="{675AE7EA-E9E2-4831-83D0-2520471B4B28}" type="presParOf" srcId="{2087BD71-B953-46EB-8440-3EACAB4E8BE1}" destId="{347BFC91-1736-4F27-B261-EC74F6A8C976}" srcOrd="1" destOrd="0" presId="urn:microsoft.com/office/officeart/2008/layout/VerticalCurvedList"/>
    <dgm:cxn modelId="{D364EE52-0863-42E7-A859-4F7F7B2A9369}" type="presParOf" srcId="{2087BD71-B953-46EB-8440-3EACAB4E8BE1}" destId="{C214DE82-8876-4BD9-BDC7-B734B36DF906}" srcOrd="2" destOrd="0" presId="urn:microsoft.com/office/officeart/2008/layout/VerticalCurvedList"/>
    <dgm:cxn modelId="{82EB971A-448B-47FC-879F-57585A2EE9C8}" type="presParOf" srcId="{2087BD71-B953-46EB-8440-3EACAB4E8BE1}" destId="{DCD02F95-7C6E-4484-8782-C37D932915F2}" srcOrd="3" destOrd="0" presId="urn:microsoft.com/office/officeart/2008/layout/VerticalCurvedList"/>
    <dgm:cxn modelId="{42947964-8810-4ED8-8BBA-985DDF336BEA}" type="presParOf" srcId="{2B586D0E-C993-4F97-AEAB-40027A2B6B57}" destId="{68B1C590-FA4C-4521-BA21-CDBA602483C1}" srcOrd="1" destOrd="0" presId="urn:microsoft.com/office/officeart/2008/layout/VerticalCurvedList"/>
    <dgm:cxn modelId="{E6C9DD67-8929-4410-9306-71A86D364AAD}" type="presParOf" srcId="{2B586D0E-C993-4F97-AEAB-40027A2B6B57}" destId="{E92C7AA3-FD03-48AE-A429-C87CB62EA195}" srcOrd="2" destOrd="0" presId="urn:microsoft.com/office/officeart/2008/layout/VerticalCurvedList"/>
    <dgm:cxn modelId="{5B9AF746-097C-4494-81A2-E0851493EBD3}" type="presParOf" srcId="{E92C7AA3-FD03-48AE-A429-C87CB62EA195}" destId="{7BCC4E72-2343-4576-9F52-53C9BDC6C950}" srcOrd="0" destOrd="0" presId="urn:microsoft.com/office/officeart/2008/layout/VerticalCurvedList"/>
    <dgm:cxn modelId="{E0A6206D-5119-4A84-A717-A0E79011A82B}" type="presParOf" srcId="{2B586D0E-C993-4F97-AEAB-40027A2B6B57}" destId="{BEA5D8E4-C348-4056-86BD-D367D7260C0D}" srcOrd="3" destOrd="0" presId="urn:microsoft.com/office/officeart/2008/layout/VerticalCurvedList"/>
    <dgm:cxn modelId="{34CB03D3-B45D-4B2E-B166-A03863F88299}" type="presParOf" srcId="{2B586D0E-C993-4F97-AEAB-40027A2B6B57}" destId="{B8792A63-59FA-44F6-BD9F-16E50993FB4F}" srcOrd="4" destOrd="0" presId="urn:microsoft.com/office/officeart/2008/layout/VerticalCurvedList"/>
    <dgm:cxn modelId="{9BF84812-B36D-4F73-98B8-321B6C6AFCDB}" type="presParOf" srcId="{B8792A63-59FA-44F6-BD9F-16E50993FB4F}" destId="{65E977BA-81D1-4B94-A176-DF1D02B96A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gốc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Vấn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lịch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sử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/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/>
        </a:p>
      </dgm:t>
    </dgm:pt>
    <dgm:pt modelId="{B1636257-93F7-4D60-9BF4-3D5D2A915953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hạt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thế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giới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AD127-594A-4C01-9CCA-FA1D44015454}" type="sibTrans" cxnId="{C4C9C7F4-DB75-49C6-A8B0-4146110468E2}">
      <dgm:prSet/>
      <dgm:spPr/>
      <dgm:t>
        <a:bodyPr/>
        <a:lstStyle/>
        <a:p>
          <a:endParaRPr lang="en-US"/>
        </a:p>
      </dgm:t>
    </dgm:pt>
    <dgm:pt modelId="{0257564D-65E5-4944-BE63-B0BC15E7FDE4}" type="parTrans" cxnId="{C4C9C7F4-DB75-49C6-A8B0-4146110468E2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CA0B00C-5562-4CA1-A72D-230EC032A036}" type="presOf" srcId="{B96620C5-B12C-4B2A-B9AF-51F546A095D7}" destId="{4B2AED02-D5BC-40AD-B501-D2D53907E6A6}" srcOrd="0" destOrd="0" presId="urn:microsoft.com/office/officeart/2005/8/layout/chevron2"/>
    <dgm:cxn modelId="{341D9712-149D-495D-AFD2-B2B0A2D66116}" type="presOf" srcId="{06499D92-1B58-4ABB-B177-83C497903464}" destId="{A8385CC5-9E3D-4630-8A14-80529E56AA25}" srcOrd="0" destOrd="0" presId="urn:microsoft.com/office/officeart/2005/8/layout/chevron2"/>
    <dgm:cxn modelId="{15F83C17-4B4F-492B-ABF9-7388697D3566}" type="presOf" srcId="{9FF8373A-6519-49BB-9B1C-267FE05AD0D1}" destId="{D2E498E5-5D32-477C-AD89-F3DFDEA2421E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9C4AD832-07F5-4C13-866E-65A7CE9E41A7}" type="presOf" srcId="{0B17514B-3180-475C-83D3-B2468EF164FC}" destId="{AFC4631B-6313-4AB7-8A2F-0D66BA62D014}" srcOrd="0" destOrd="0" presId="urn:microsoft.com/office/officeart/2005/8/layout/chevron2"/>
    <dgm:cxn modelId="{2736F337-A482-46B8-B436-628FAEAA4175}" type="presOf" srcId="{74AA2FE8-A2BD-419C-85C9-E1E6865917A0}" destId="{D0A976F6-7E08-4F35-87C1-B13E36AF9C4D}" srcOrd="0" destOrd="0" presId="urn:microsoft.com/office/officeart/2005/8/layout/chevron2"/>
    <dgm:cxn modelId="{C769255C-D9DB-49BD-94C1-4E0C40838733}" type="presOf" srcId="{B1636257-93F7-4D60-9BF4-3D5D2A915953}" destId="{794ED453-5941-44C1-8F8A-5BB5B6875D3A}" srcOrd="0" destOrd="0" presId="urn:microsoft.com/office/officeart/2005/8/layout/chevron2"/>
    <dgm:cxn modelId="{2C3BAF64-FEF0-4850-A832-33D77CB870EC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9C7AC9BF-FEB3-4A38-BC5D-D4261CDAF06E}" type="presOf" srcId="{EE87098A-61D7-40D5-AB9C-74ADF2D7BC2A}" destId="{66EE8A80-F4D4-4B0E-81C4-C67A772FA914}" srcOrd="0" destOrd="0" presId="urn:microsoft.com/office/officeart/2005/8/layout/chevron2"/>
    <dgm:cxn modelId="{2277E5DA-2B29-4A91-AA28-3E81A60E11F6}" type="presOf" srcId="{6D78E838-C40B-4A2D-96AB-3C36A2D0DC16}" destId="{A7A3CE45-31EC-4F1E-B460-AE5C11441564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4C9C7F4-DB75-49C6-A8B0-4146110468E2}" srcId="{0B17514B-3180-475C-83D3-B2468EF164FC}" destId="{B1636257-93F7-4D60-9BF4-3D5D2A915953}" srcOrd="0" destOrd="0" parTransId="{0257564D-65E5-4944-BE63-B0BC15E7FDE4}" sibTransId="{C6BAD127-594A-4C01-9CCA-FA1D44015454}"/>
    <dgm:cxn modelId="{5F8A75D8-D735-4944-8AAD-B41E765CF292}" type="presParOf" srcId="{A8385CC5-9E3D-4630-8A14-80529E56AA25}" destId="{983C9849-91B6-45B4-BBE3-096EDDB9258B}" srcOrd="0" destOrd="0" presId="urn:microsoft.com/office/officeart/2005/8/layout/chevron2"/>
    <dgm:cxn modelId="{3E1F04C2-166C-496C-967A-C2D10089DBFA}" type="presParOf" srcId="{983C9849-91B6-45B4-BBE3-096EDDB9258B}" destId="{A7A3CE45-31EC-4F1E-B460-AE5C11441564}" srcOrd="0" destOrd="0" presId="urn:microsoft.com/office/officeart/2005/8/layout/chevron2"/>
    <dgm:cxn modelId="{BB3D2AA6-15F2-4C54-B4DB-A8B3382610BC}" type="presParOf" srcId="{983C9849-91B6-45B4-BBE3-096EDDB9258B}" destId="{0DAB1469-03E9-4D9F-BEEA-7BAD8D0AC49F}" srcOrd="1" destOrd="0" presId="urn:microsoft.com/office/officeart/2005/8/layout/chevron2"/>
    <dgm:cxn modelId="{BED05794-74AC-44B2-AFBB-8650F71B0FF5}" type="presParOf" srcId="{A8385CC5-9E3D-4630-8A14-80529E56AA25}" destId="{263644C0-3AEF-472C-BC5B-C2E99FB885CD}" srcOrd="1" destOrd="0" presId="urn:microsoft.com/office/officeart/2005/8/layout/chevron2"/>
    <dgm:cxn modelId="{75C2C567-2FAF-4CB4-89D3-DAEC95CB52BC}" type="presParOf" srcId="{A8385CC5-9E3D-4630-8A14-80529E56AA25}" destId="{0EC25FD6-90FD-4D80-8465-5C87A0822180}" srcOrd="2" destOrd="0" presId="urn:microsoft.com/office/officeart/2005/8/layout/chevron2"/>
    <dgm:cxn modelId="{6E60E829-E659-4F1B-9DC1-975C3E45F61D}" type="presParOf" srcId="{0EC25FD6-90FD-4D80-8465-5C87A0822180}" destId="{D2E498E5-5D32-477C-AD89-F3DFDEA2421E}" srcOrd="0" destOrd="0" presId="urn:microsoft.com/office/officeart/2005/8/layout/chevron2"/>
    <dgm:cxn modelId="{4139BD78-DAF0-4D27-8298-CFC2A15C0DA4}" type="presParOf" srcId="{0EC25FD6-90FD-4D80-8465-5C87A0822180}" destId="{66EE8A80-F4D4-4B0E-81C4-C67A772FA914}" srcOrd="1" destOrd="0" presId="urn:microsoft.com/office/officeart/2005/8/layout/chevron2"/>
    <dgm:cxn modelId="{91972581-7014-470C-A259-404AED79D93D}" type="presParOf" srcId="{A8385CC5-9E3D-4630-8A14-80529E56AA25}" destId="{86339035-AE5D-401C-9561-EFA785165AA0}" srcOrd="3" destOrd="0" presId="urn:microsoft.com/office/officeart/2005/8/layout/chevron2"/>
    <dgm:cxn modelId="{C755501B-EF25-44F5-9D84-B15317691AFA}" type="presParOf" srcId="{A8385CC5-9E3D-4630-8A14-80529E56AA25}" destId="{DD3FC643-C26B-4E01-8A18-AE496E9C57D8}" srcOrd="4" destOrd="0" presId="urn:microsoft.com/office/officeart/2005/8/layout/chevron2"/>
    <dgm:cxn modelId="{A8066C8C-5112-49B2-8EA9-0324DA14713C}" type="presParOf" srcId="{DD3FC643-C26B-4E01-8A18-AE496E9C57D8}" destId="{D0A976F6-7E08-4F35-87C1-B13E36AF9C4D}" srcOrd="0" destOrd="0" presId="urn:microsoft.com/office/officeart/2005/8/layout/chevron2"/>
    <dgm:cxn modelId="{8EFD9889-6DAC-4CDF-B937-C9AACAB7A2E3}" type="presParOf" srcId="{DD3FC643-C26B-4E01-8A18-AE496E9C57D8}" destId="{4B2AED02-D5BC-40AD-B501-D2D53907E6A6}" srcOrd="1" destOrd="0" presId="urn:microsoft.com/office/officeart/2005/8/layout/chevron2"/>
    <dgm:cxn modelId="{ABC862B2-79CF-4497-8DFF-D202C3293A4A}" type="presParOf" srcId="{A8385CC5-9E3D-4630-8A14-80529E56AA25}" destId="{F6F46C16-4F0E-433C-A7DE-5BD074717274}" srcOrd="5" destOrd="0" presId="urn:microsoft.com/office/officeart/2005/8/layout/chevron2"/>
    <dgm:cxn modelId="{D5655E0D-435E-462C-8792-5028EC407A85}" type="presParOf" srcId="{A8385CC5-9E3D-4630-8A14-80529E56AA25}" destId="{FC2F1364-4ECC-4671-AF7B-A7FBF5628F00}" srcOrd="6" destOrd="0" presId="urn:microsoft.com/office/officeart/2005/8/layout/chevron2"/>
    <dgm:cxn modelId="{11512A26-57D8-425A-B082-FD01CFED905C}" type="presParOf" srcId="{FC2F1364-4ECC-4671-AF7B-A7FBF5628F00}" destId="{AFC4631B-6313-4AB7-8A2F-0D66BA62D014}" srcOrd="0" destOrd="0" presId="urn:microsoft.com/office/officeart/2005/8/layout/chevron2"/>
    <dgm:cxn modelId="{B09B544D-FC70-468C-BB93-491CBA939AF3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Nội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dung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vấn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đề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Bất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tri) </a:t>
          </a: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3" custLinFactNeighborX="-1103">
        <dgm:presLayoutVars>
          <dgm:bulletEnabled val="1"/>
        </dgm:presLayoutVars>
      </dgm:prSet>
      <dgm:spPr/>
    </dgm:pt>
  </dgm:ptLst>
  <dgm:cxnLst>
    <dgm:cxn modelId="{DACCE912-1AA6-4957-B7B5-BEAF5BEA1055}" type="presOf" srcId="{9FF8373A-6519-49BB-9B1C-267FE05AD0D1}" destId="{D2E498E5-5D32-477C-AD89-F3DFDEA2421E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5D293164-1476-4192-8603-0A9BD9E61F0C}" type="presOf" srcId="{B96620C5-B12C-4B2A-B9AF-51F546A095D7}" destId="{4B2AED02-D5BC-40AD-B501-D2D53907E6A6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EC377592-70BB-42B0-BE0A-A987E034C1B3}" type="presOf" srcId="{06499D92-1B58-4ABB-B177-83C497903464}" destId="{A8385CC5-9E3D-4630-8A14-80529E56AA25}" srcOrd="0" destOrd="0" presId="urn:microsoft.com/office/officeart/2005/8/layout/chevron2"/>
    <dgm:cxn modelId="{F8AF9894-48FA-46C1-BD26-F81937FE68C9}" type="presOf" srcId="{EE87098A-61D7-40D5-AB9C-74ADF2D7BC2A}" destId="{66EE8A80-F4D4-4B0E-81C4-C67A772FA914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320881AA-D7AD-4E62-88EA-62EDF93DB395}" type="presOf" srcId="{1D3F762B-C24B-4AED-81EC-C5404096EB3B}" destId="{0DAB1469-03E9-4D9F-BEEA-7BAD8D0AC49F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AE10B8B5-8BF2-4B1C-B554-D45C675450DE}" type="presOf" srcId="{6D78E838-C40B-4A2D-96AB-3C36A2D0DC16}" destId="{A7A3CE45-31EC-4F1E-B460-AE5C11441564}" srcOrd="0" destOrd="0" presId="urn:microsoft.com/office/officeart/2005/8/layout/chevron2"/>
    <dgm:cxn modelId="{675E12DE-8AFF-48ED-B199-8AD849DBF819}" type="presOf" srcId="{74AA2FE8-A2BD-419C-85C9-E1E6865917A0}" destId="{D0A976F6-7E08-4F35-87C1-B13E36AF9C4D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7B2CF9BB-B4B9-4F86-A807-B2A9820B35AE}" type="presParOf" srcId="{A8385CC5-9E3D-4630-8A14-80529E56AA25}" destId="{983C9849-91B6-45B4-BBE3-096EDDB9258B}" srcOrd="0" destOrd="0" presId="urn:microsoft.com/office/officeart/2005/8/layout/chevron2"/>
    <dgm:cxn modelId="{77BA6C25-8CEC-4F26-8D12-932F4C5429E4}" type="presParOf" srcId="{983C9849-91B6-45B4-BBE3-096EDDB9258B}" destId="{A7A3CE45-31EC-4F1E-B460-AE5C11441564}" srcOrd="0" destOrd="0" presId="urn:microsoft.com/office/officeart/2005/8/layout/chevron2"/>
    <dgm:cxn modelId="{9F908884-AE2A-4F69-B5F5-9E6BB148062B}" type="presParOf" srcId="{983C9849-91B6-45B4-BBE3-096EDDB9258B}" destId="{0DAB1469-03E9-4D9F-BEEA-7BAD8D0AC49F}" srcOrd="1" destOrd="0" presId="urn:microsoft.com/office/officeart/2005/8/layout/chevron2"/>
    <dgm:cxn modelId="{379BC799-13AB-482B-AB40-1B2D9E320A18}" type="presParOf" srcId="{A8385CC5-9E3D-4630-8A14-80529E56AA25}" destId="{263644C0-3AEF-472C-BC5B-C2E99FB885CD}" srcOrd="1" destOrd="0" presId="urn:microsoft.com/office/officeart/2005/8/layout/chevron2"/>
    <dgm:cxn modelId="{D106839D-F9EA-420F-98C5-FF9697AFD13D}" type="presParOf" srcId="{A8385CC5-9E3D-4630-8A14-80529E56AA25}" destId="{0EC25FD6-90FD-4D80-8465-5C87A0822180}" srcOrd="2" destOrd="0" presId="urn:microsoft.com/office/officeart/2005/8/layout/chevron2"/>
    <dgm:cxn modelId="{D0419991-6BEC-4CCA-A3AD-D95FCDE73056}" type="presParOf" srcId="{0EC25FD6-90FD-4D80-8465-5C87A0822180}" destId="{D2E498E5-5D32-477C-AD89-F3DFDEA2421E}" srcOrd="0" destOrd="0" presId="urn:microsoft.com/office/officeart/2005/8/layout/chevron2"/>
    <dgm:cxn modelId="{3E4FB2AD-C1AE-46DF-B26C-78CA872D79B0}" type="presParOf" srcId="{0EC25FD6-90FD-4D80-8465-5C87A0822180}" destId="{66EE8A80-F4D4-4B0E-81C4-C67A772FA914}" srcOrd="1" destOrd="0" presId="urn:microsoft.com/office/officeart/2005/8/layout/chevron2"/>
    <dgm:cxn modelId="{8DC00C52-FDD5-44F4-8E06-6788130B2E4F}" type="presParOf" srcId="{A8385CC5-9E3D-4630-8A14-80529E56AA25}" destId="{86339035-AE5D-401C-9561-EFA785165AA0}" srcOrd="3" destOrd="0" presId="urn:microsoft.com/office/officeart/2005/8/layout/chevron2"/>
    <dgm:cxn modelId="{71F18340-45A7-45A7-8AFE-A6423E361105}" type="presParOf" srcId="{A8385CC5-9E3D-4630-8A14-80529E56AA25}" destId="{DD3FC643-C26B-4E01-8A18-AE496E9C57D8}" srcOrd="4" destOrd="0" presId="urn:microsoft.com/office/officeart/2005/8/layout/chevron2"/>
    <dgm:cxn modelId="{0C1EE00B-82E9-4758-B675-45A428DB8791}" type="presParOf" srcId="{DD3FC643-C26B-4E01-8A18-AE496E9C57D8}" destId="{D0A976F6-7E08-4F35-87C1-B13E36AF9C4D}" srcOrd="0" destOrd="0" presId="urn:microsoft.com/office/officeart/2005/8/layout/chevron2"/>
    <dgm:cxn modelId="{690D2EE7-95F7-47FD-A267-2AD43550DE5F}" type="presParOf" srcId="{DD3FC643-C26B-4E01-8A18-AE496E9C57D8}" destId="{4B2AED02-D5BC-40AD-B501-D2D53907E6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518774-DFD9-467A-8BC9-E7DE0E8BA9AF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D45D4B-441A-4F63-B7DE-BAC6A6B53CF9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Biện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ECB55-A962-422A-911A-03A9083C2D7E}" type="parTrans" cxnId="{D7AEFE38-36A2-4A12-ABCC-5C40A43A02EC}">
      <dgm:prSet/>
      <dgm:spPr/>
      <dgm:t>
        <a:bodyPr/>
        <a:lstStyle/>
        <a:p>
          <a:endParaRPr lang="en-US"/>
        </a:p>
      </dgm:t>
    </dgm:pt>
    <dgm:pt modelId="{8ABF39C2-0EA8-4F57-BD69-D0BE6021D0B8}" type="sibTrans" cxnId="{D7AEFE38-36A2-4A12-ABCC-5C40A43A02EC}">
      <dgm:prSet/>
      <dgm:spPr/>
      <dgm:t>
        <a:bodyPr/>
        <a:lstStyle/>
        <a:p>
          <a:endParaRPr lang="en-US"/>
        </a:p>
      </dgm:t>
    </dgm:pt>
    <dgm:pt modelId="{18CC0DB2-FCD5-4427-A927-26B4CEC91B18}">
      <dgm:prSet phldrT="[Text]" custT="1"/>
      <dgm:spPr/>
      <dgm:t>
        <a:bodyPr/>
        <a:lstStyle/>
        <a:p>
          <a:pPr algn="just"/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Là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nghệ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thuật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tranh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để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tìm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chân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lý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bằng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phát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hiện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mâu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thuẫn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trong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lập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dirty="0">
              <a:solidFill>
                <a:schemeClr val="tx2"/>
              </a:solidFill>
              <a:latin typeface="Times New Roman"/>
              <a:cs typeface="Times New Roman"/>
            </a:rPr>
            <a:t> – </a:t>
          </a:r>
          <a:r>
            <a:rPr lang="en-US" sz="2600" b="1" i="1" dirty="0" err="1">
              <a:solidFill>
                <a:schemeClr val="tx2"/>
              </a:solidFill>
              <a:latin typeface="Times New Roman"/>
              <a:cs typeface="Times New Roman"/>
            </a:rPr>
            <a:t>Xôcrát</a:t>
          </a:r>
          <a:endParaRPr lang="en-US" sz="2600" b="1" dirty="0">
            <a:solidFill>
              <a:schemeClr val="tx2"/>
            </a:solidFill>
          </a:endParaRPr>
        </a:p>
      </dgm:t>
    </dgm:pt>
    <dgm:pt modelId="{F059D2C2-01FE-4525-B190-D24D8BBAC64D}" type="parTrans" cxnId="{3073A374-ECD7-4894-8465-296B2547DFAA}">
      <dgm:prSet/>
      <dgm:spPr/>
      <dgm:t>
        <a:bodyPr/>
        <a:lstStyle/>
        <a:p>
          <a:endParaRPr lang="en-US"/>
        </a:p>
      </dgm:t>
    </dgm:pt>
    <dgm:pt modelId="{ABFB3CFC-6F6A-461F-B7DB-1C090B4E6F46}" type="sibTrans" cxnId="{3073A374-ECD7-4894-8465-296B2547DFAA}">
      <dgm:prSet/>
      <dgm:spPr/>
      <dgm:t>
        <a:bodyPr/>
        <a:lstStyle/>
        <a:p>
          <a:endParaRPr lang="en-US"/>
        </a:p>
      </dgm:t>
    </dgm:pt>
    <dgm:pt modelId="{FECB5484-EA97-43E8-ACE1-7F3647FA87FD}" type="pres">
      <dgm:prSet presAssocID="{04518774-DFD9-467A-8BC9-E7DE0E8BA9AF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48A816BA-8B02-4A07-BED9-4112D4715111}" type="pres">
      <dgm:prSet presAssocID="{04518774-DFD9-467A-8BC9-E7DE0E8BA9AF}" presName="Background" presStyleLbl="node1" presStyleIdx="0" presStyleCnt="1" custScaleX="178118" custScaleY="126984" custLinFactNeighborX="11312" custLinFactNeighborY="-2898"/>
      <dgm:spPr>
        <a:solidFill>
          <a:schemeClr val="accent5">
            <a:lumMod val="60000"/>
            <a:lumOff val="40000"/>
          </a:schemeClr>
        </a:solidFill>
      </dgm:spPr>
    </dgm:pt>
    <dgm:pt modelId="{857A2237-99FC-422F-87D0-6E5CDC1F0521}" type="pres">
      <dgm:prSet presAssocID="{04518774-DFD9-467A-8BC9-E7DE0E8BA9AF}" presName="ChildText1" presStyleLbl="revTx" presStyleIdx="0" presStyleCnt="0" custScaleX="189478" custLinFactNeighborX="12703" custLinFactNeighborY="-22590">
        <dgm:presLayoutVars>
          <dgm:chMax val="0"/>
          <dgm:chPref val="0"/>
          <dgm:bulletEnabled val="1"/>
        </dgm:presLayoutVars>
      </dgm:prSet>
      <dgm:spPr/>
    </dgm:pt>
    <dgm:pt modelId="{A4FEB271-7EA1-49C0-8F6E-F8A967471D31}" type="pres">
      <dgm:prSet presAssocID="{04518774-DFD9-467A-8BC9-E7DE0E8BA9AF}" presName="ParentText1" presStyleLbl="revTx" presStyleIdx="0" presStyleCnt="0">
        <dgm:presLayoutVars>
          <dgm:chMax val="1"/>
          <dgm:chPref val="1"/>
        </dgm:presLayoutVars>
      </dgm:prSet>
      <dgm:spPr/>
    </dgm:pt>
    <dgm:pt modelId="{FA663BE5-4461-417C-9BF4-05E0D14CA6C9}" type="pres">
      <dgm:prSet presAssocID="{04518774-DFD9-467A-8BC9-E7DE0E8BA9AF}" presName="ParentShape1" presStyleLbl="alignImgPlace1" presStyleIdx="0" presStyleCnt="1" custScaleX="134791" custScaleY="110457" custLinFactX="-7683" custLinFactNeighborX="-100000" custLinFactNeighborY="1728">
        <dgm:presLayoutVars/>
      </dgm:prSet>
      <dgm:spPr/>
    </dgm:pt>
  </dgm:ptLst>
  <dgm:cxnLst>
    <dgm:cxn modelId="{D7AEFE38-36A2-4A12-ABCC-5C40A43A02EC}" srcId="{04518774-DFD9-467A-8BC9-E7DE0E8BA9AF}" destId="{11D45D4B-441A-4F63-B7DE-BAC6A6B53CF9}" srcOrd="0" destOrd="0" parTransId="{17BECB55-A962-422A-911A-03A9083C2D7E}" sibTransId="{8ABF39C2-0EA8-4F57-BD69-D0BE6021D0B8}"/>
    <dgm:cxn modelId="{3073A374-ECD7-4894-8465-296B2547DFAA}" srcId="{11D45D4B-441A-4F63-B7DE-BAC6A6B53CF9}" destId="{18CC0DB2-FCD5-4427-A927-26B4CEC91B18}" srcOrd="0" destOrd="0" parTransId="{F059D2C2-01FE-4525-B190-D24D8BBAC64D}" sibTransId="{ABFB3CFC-6F6A-461F-B7DB-1C090B4E6F46}"/>
    <dgm:cxn modelId="{F5B49783-A07C-4CB5-B244-85BD83AED5B9}" type="presOf" srcId="{11D45D4B-441A-4F63-B7DE-BAC6A6B53CF9}" destId="{A4FEB271-7EA1-49C0-8F6E-F8A967471D31}" srcOrd="0" destOrd="0" presId="urn:microsoft.com/office/officeart/2009/3/layout/OpposingIdeas"/>
    <dgm:cxn modelId="{27F26B99-1AEF-4760-8599-6152C364CF3C}" type="presOf" srcId="{18CC0DB2-FCD5-4427-A927-26B4CEC91B18}" destId="{857A2237-99FC-422F-87D0-6E5CDC1F0521}" srcOrd="0" destOrd="0" presId="urn:microsoft.com/office/officeart/2009/3/layout/OpposingIdeas"/>
    <dgm:cxn modelId="{231B54A9-374D-4CF0-916B-C9A9CE36F845}" type="presOf" srcId="{11D45D4B-441A-4F63-B7DE-BAC6A6B53CF9}" destId="{FA663BE5-4461-417C-9BF4-05E0D14CA6C9}" srcOrd="1" destOrd="0" presId="urn:microsoft.com/office/officeart/2009/3/layout/OpposingIdeas"/>
    <dgm:cxn modelId="{B8EE32FC-1FD0-4C91-A2B0-56827B73296F}" type="presOf" srcId="{04518774-DFD9-467A-8BC9-E7DE0E8BA9AF}" destId="{FECB5484-EA97-43E8-ACE1-7F3647FA87FD}" srcOrd="0" destOrd="0" presId="urn:microsoft.com/office/officeart/2009/3/layout/OpposingIdeas"/>
    <dgm:cxn modelId="{FBBD6BAA-30F8-42C1-9AFC-91BC04519DEC}" type="presParOf" srcId="{FECB5484-EA97-43E8-ACE1-7F3647FA87FD}" destId="{48A816BA-8B02-4A07-BED9-4112D4715111}" srcOrd="0" destOrd="0" presId="urn:microsoft.com/office/officeart/2009/3/layout/OpposingIdeas"/>
    <dgm:cxn modelId="{7F170914-9E87-4B93-A0B4-C9093317D7CF}" type="presParOf" srcId="{FECB5484-EA97-43E8-ACE1-7F3647FA87FD}" destId="{857A2237-99FC-422F-87D0-6E5CDC1F0521}" srcOrd="1" destOrd="0" presId="urn:microsoft.com/office/officeart/2009/3/layout/OpposingIdeas"/>
    <dgm:cxn modelId="{7FD34068-3D38-461D-A1FD-DD250A9B21A9}" type="presParOf" srcId="{FECB5484-EA97-43E8-ACE1-7F3647FA87FD}" destId="{A4FEB271-7EA1-49C0-8F6E-F8A967471D31}" srcOrd="2" destOrd="0" presId="urn:microsoft.com/office/officeart/2009/3/layout/OpposingIdeas"/>
    <dgm:cxn modelId="{CA64058D-350C-43B9-BD56-6D27B3D16584}" type="presParOf" srcId="{FECB5484-EA97-43E8-ACE1-7F3647FA87FD}" destId="{FA663BE5-4461-417C-9BF4-05E0D14CA6C9}" srcOrd="3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điều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kiện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lịch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sử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cho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ra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đời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thời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kỳ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yếu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phát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triển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nghĩa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CM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TH do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C.Mác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Ph.Ăngghen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B1636257-93F7-4D60-9BF4-3D5D2A915953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Giai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AD127-594A-4C01-9CCA-FA1D44015454}" type="sibTrans" cxnId="{C4C9C7F4-DB75-49C6-A8B0-4146110468E2}">
      <dgm:prSet/>
      <dgm:spPr/>
      <dgm:t>
        <a:bodyPr/>
        <a:lstStyle/>
        <a:p>
          <a:endParaRPr lang="en-US"/>
        </a:p>
      </dgm:t>
    </dgm:pt>
    <dgm:pt modelId="{0257564D-65E5-4944-BE63-B0BC15E7FDE4}" type="parTrans" cxnId="{C4C9C7F4-DB75-49C6-A8B0-4146110468E2}">
      <dgm:prSet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/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A371C08-6941-49AC-A2AB-09D95D9BC82D}" type="presOf" srcId="{B96620C5-B12C-4B2A-B9AF-51F546A095D7}" destId="{4B2AED02-D5BC-40AD-B501-D2D53907E6A6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811D5D78-169F-4A5F-BF41-3A60EA6AF4ED}" type="presOf" srcId="{1D3F762B-C24B-4AED-81EC-C5404096EB3B}" destId="{0DAB1469-03E9-4D9F-BEEA-7BAD8D0AC49F}" srcOrd="0" destOrd="0" presId="urn:microsoft.com/office/officeart/2005/8/layout/chevron2"/>
    <dgm:cxn modelId="{978F8A5A-9217-4F2E-8539-6C58FDBD644F}" type="presOf" srcId="{B1636257-93F7-4D60-9BF4-3D5D2A915953}" destId="{794ED453-5941-44C1-8F8A-5BB5B6875D3A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A404B97C-13A6-4B39-AE7C-E3208682FB08}" type="presOf" srcId="{9FF8373A-6519-49BB-9B1C-267FE05AD0D1}" destId="{D2E498E5-5D32-477C-AD89-F3DFDEA2421E}" srcOrd="0" destOrd="0" presId="urn:microsoft.com/office/officeart/2005/8/layout/chevron2"/>
    <dgm:cxn modelId="{96A4F087-BE22-47F0-8294-A17A2B04C028}" type="presOf" srcId="{06499D92-1B58-4ABB-B177-83C497903464}" destId="{A8385CC5-9E3D-4630-8A14-80529E56AA25}" srcOrd="0" destOrd="0" presId="urn:microsoft.com/office/officeart/2005/8/layout/chevron2"/>
    <dgm:cxn modelId="{46C8D098-65F8-4C61-9BE3-4ABACB0AFB64}" type="presOf" srcId="{EE87098A-61D7-40D5-AB9C-74ADF2D7BC2A}" destId="{66EE8A80-F4D4-4B0E-81C4-C67A772FA914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3C01BCAA-47B7-4987-900B-205066A89857}" type="presOf" srcId="{6D78E838-C40B-4A2D-96AB-3C36A2D0DC16}" destId="{A7A3CE45-31EC-4F1E-B460-AE5C11441564}" srcOrd="0" destOrd="0" presId="urn:microsoft.com/office/officeart/2005/8/layout/chevron2"/>
    <dgm:cxn modelId="{306D5DAD-E044-4C93-BF1F-1493A59EF517}" type="presOf" srcId="{74AA2FE8-A2BD-419C-85C9-E1E6865917A0}" destId="{D0A976F6-7E08-4F35-87C1-B13E36AF9C4D}" srcOrd="0" destOrd="0" presId="urn:microsoft.com/office/officeart/2005/8/layout/chevron2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E140C2D0-0959-4448-9F7E-C5F681E1A840}" type="presOf" srcId="{0B17514B-3180-475C-83D3-B2468EF164FC}" destId="{AFC4631B-6313-4AB7-8A2F-0D66BA62D014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4C9C7F4-DB75-49C6-A8B0-4146110468E2}" srcId="{0B17514B-3180-475C-83D3-B2468EF164FC}" destId="{B1636257-93F7-4D60-9BF4-3D5D2A915953}" srcOrd="0" destOrd="0" parTransId="{0257564D-65E5-4944-BE63-B0BC15E7FDE4}" sibTransId="{C6BAD127-594A-4C01-9CCA-FA1D44015454}"/>
    <dgm:cxn modelId="{179E999A-F474-49C6-AC6B-7AECB568D717}" type="presParOf" srcId="{A8385CC5-9E3D-4630-8A14-80529E56AA25}" destId="{983C9849-91B6-45B4-BBE3-096EDDB9258B}" srcOrd="0" destOrd="0" presId="urn:microsoft.com/office/officeart/2005/8/layout/chevron2"/>
    <dgm:cxn modelId="{BDCF4AF4-A507-4A4A-8C42-C8B3D920D4C7}" type="presParOf" srcId="{983C9849-91B6-45B4-BBE3-096EDDB9258B}" destId="{A7A3CE45-31EC-4F1E-B460-AE5C11441564}" srcOrd="0" destOrd="0" presId="urn:microsoft.com/office/officeart/2005/8/layout/chevron2"/>
    <dgm:cxn modelId="{FB7F4AD5-9C45-48C8-B4B9-D6A118DA094E}" type="presParOf" srcId="{983C9849-91B6-45B4-BBE3-096EDDB9258B}" destId="{0DAB1469-03E9-4D9F-BEEA-7BAD8D0AC49F}" srcOrd="1" destOrd="0" presId="urn:microsoft.com/office/officeart/2005/8/layout/chevron2"/>
    <dgm:cxn modelId="{090C0ED4-7A6A-4F30-BF41-9DB3CA6F7C7E}" type="presParOf" srcId="{A8385CC5-9E3D-4630-8A14-80529E56AA25}" destId="{263644C0-3AEF-472C-BC5B-C2E99FB885CD}" srcOrd="1" destOrd="0" presId="urn:microsoft.com/office/officeart/2005/8/layout/chevron2"/>
    <dgm:cxn modelId="{0CD1B65A-8CC6-4DCC-9B6B-CF922F383038}" type="presParOf" srcId="{A8385CC5-9E3D-4630-8A14-80529E56AA25}" destId="{0EC25FD6-90FD-4D80-8465-5C87A0822180}" srcOrd="2" destOrd="0" presId="urn:microsoft.com/office/officeart/2005/8/layout/chevron2"/>
    <dgm:cxn modelId="{3C147134-E707-4DD8-AE79-18C7CC13FCF9}" type="presParOf" srcId="{0EC25FD6-90FD-4D80-8465-5C87A0822180}" destId="{D2E498E5-5D32-477C-AD89-F3DFDEA2421E}" srcOrd="0" destOrd="0" presId="urn:microsoft.com/office/officeart/2005/8/layout/chevron2"/>
    <dgm:cxn modelId="{2C7A3CFB-4644-4666-AFCE-AB9356D2F993}" type="presParOf" srcId="{0EC25FD6-90FD-4D80-8465-5C87A0822180}" destId="{66EE8A80-F4D4-4B0E-81C4-C67A772FA914}" srcOrd="1" destOrd="0" presId="urn:microsoft.com/office/officeart/2005/8/layout/chevron2"/>
    <dgm:cxn modelId="{D7FBDFC8-AF28-4C5F-959B-8B0AB7C6C284}" type="presParOf" srcId="{A8385CC5-9E3D-4630-8A14-80529E56AA25}" destId="{86339035-AE5D-401C-9561-EFA785165AA0}" srcOrd="3" destOrd="0" presId="urn:microsoft.com/office/officeart/2005/8/layout/chevron2"/>
    <dgm:cxn modelId="{C8207691-3144-4D7E-BE46-FE781EF4F72F}" type="presParOf" srcId="{A8385CC5-9E3D-4630-8A14-80529E56AA25}" destId="{DD3FC643-C26B-4E01-8A18-AE496E9C57D8}" srcOrd="4" destOrd="0" presId="urn:microsoft.com/office/officeart/2005/8/layout/chevron2"/>
    <dgm:cxn modelId="{7C47AAEE-D249-4715-88F1-90FEE2580F3A}" type="presParOf" srcId="{DD3FC643-C26B-4E01-8A18-AE496E9C57D8}" destId="{D0A976F6-7E08-4F35-87C1-B13E36AF9C4D}" srcOrd="0" destOrd="0" presId="urn:microsoft.com/office/officeart/2005/8/layout/chevron2"/>
    <dgm:cxn modelId="{AD16D2EB-ED8B-4B6C-BAC9-3CEDE8599FFC}" type="presParOf" srcId="{DD3FC643-C26B-4E01-8A18-AE496E9C57D8}" destId="{4B2AED02-D5BC-40AD-B501-D2D53907E6A6}" srcOrd="1" destOrd="0" presId="urn:microsoft.com/office/officeart/2005/8/layout/chevron2"/>
    <dgm:cxn modelId="{9CE2C5CC-FC28-4916-9F68-1CA920AA609B}" type="presParOf" srcId="{A8385CC5-9E3D-4630-8A14-80529E56AA25}" destId="{F6F46C16-4F0E-433C-A7DE-5BD074717274}" srcOrd="5" destOrd="0" presId="urn:microsoft.com/office/officeart/2005/8/layout/chevron2"/>
    <dgm:cxn modelId="{2844B305-5303-4501-82D2-D6472EEA17F3}" type="presParOf" srcId="{A8385CC5-9E3D-4630-8A14-80529E56AA25}" destId="{FC2F1364-4ECC-4671-AF7B-A7FBF5628F00}" srcOrd="6" destOrd="0" presId="urn:microsoft.com/office/officeart/2005/8/layout/chevron2"/>
    <dgm:cxn modelId="{F5CBCA0B-1C18-4EA3-A8D8-A29C1DFBD769}" type="presParOf" srcId="{FC2F1364-4ECC-4671-AF7B-A7FBF5628F00}" destId="{AFC4631B-6313-4AB7-8A2F-0D66BA62D014}" srcOrd="0" destOrd="0" presId="urn:microsoft.com/office/officeart/2005/8/layout/chevron2"/>
    <dgm:cxn modelId="{EC8AC05B-9633-46FD-B671-05E96F48F00C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tượngcủa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2600" b="1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r>
            <a: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2800" b="1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7FD22D0A-F830-4599-8681-DDEB0AF848B8}" type="presOf" srcId="{6D78E838-C40B-4A2D-96AB-3C36A2D0DC16}" destId="{A7A3CE45-31EC-4F1E-B460-AE5C11441564}" srcOrd="0" destOrd="0" presId="urn:microsoft.com/office/officeart/2005/8/layout/chevron2"/>
    <dgm:cxn modelId="{BD58FC14-F60D-4D9C-9C4A-F9E9512284AD}" type="presOf" srcId="{74AA2FE8-A2BD-419C-85C9-E1E6865917A0}" destId="{D0A976F6-7E08-4F35-87C1-B13E36AF9C4D}" srcOrd="0" destOrd="0" presId="urn:microsoft.com/office/officeart/2005/8/layout/chevron2"/>
    <dgm:cxn modelId="{C5D60418-4746-4B94-9D5C-5CD5097FDE68}" type="presOf" srcId="{06499D92-1B58-4ABB-B177-83C497903464}" destId="{A8385CC5-9E3D-4630-8A14-80529E56AA25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FDA0B040-B2DF-432A-B423-E5FF3B0E0FA8}" type="presOf" srcId="{1D3F762B-C24B-4AED-81EC-C5404096EB3B}" destId="{0DAB1469-03E9-4D9F-BEEA-7BAD8D0AC49F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A9761458-FEBF-4AE2-A309-66E36F6A41C2}" type="presOf" srcId="{EE87098A-61D7-40D5-AB9C-74ADF2D7BC2A}" destId="{66EE8A80-F4D4-4B0E-81C4-C67A772FA914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1B365982-D774-4071-AB70-CF61544FF107}" type="presOf" srcId="{9FF8373A-6519-49BB-9B1C-267FE05AD0D1}" destId="{D2E498E5-5D32-477C-AD89-F3DFDEA2421E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9CA9F2B3-D174-4C3B-81E7-B2ABD54A6142}" type="presOf" srcId="{B96620C5-B12C-4B2A-B9AF-51F546A095D7}" destId="{4B2AED02-D5BC-40AD-B501-D2D53907E6A6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FE43C5C3-D80B-417D-A46B-EE8C07FC5162}" type="presParOf" srcId="{A8385CC5-9E3D-4630-8A14-80529E56AA25}" destId="{983C9849-91B6-45B4-BBE3-096EDDB9258B}" srcOrd="0" destOrd="0" presId="urn:microsoft.com/office/officeart/2005/8/layout/chevron2"/>
    <dgm:cxn modelId="{743A665A-A156-4803-B3E7-D61F57F84371}" type="presParOf" srcId="{983C9849-91B6-45B4-BBE3-096EDDB9258B}" destId="{A7A3CE45-31EC-4F1E-B460-AE5C11441564}" srcOrd="0" destOrd="0" presId="urn:microsoft.com/office/officeart/2005/8/layout/chevron2"/>
    <dgm:cxn modelId="{9FFDEF56-C62C-4698-965C-6E27B21183FD}" type="presParOf" srcId="{983C9849-91B6-45B4-BBE3-096EDDB9258B}" destId="{0DAB1469-03E9-4D9F-BEEA-7BAD8D0AC49F}" srcOrd="1" destOrd="0" presId="urn:microsoft.com/office/officeart/2005/8/layout/chevron2"/>
    <dgm:cxn modelId="{02941484-F622-49F2-9F37-0ABD55B2F28F}" type="presParOf" srcId="{A8385CC5-9E3D-4630-8A14-80529E56AA25}" destId="{263644C0-3AEF-472C-BC5B-C2E99FB885CD}" srcOrd="1" destOrd="0" presId="urn:microsoft.com/office/officeart/2005/8/layout/chevron2"/>
    <dgm:cxn modelId="{C9E69095-99A3-49AB-9BC9-9F804B1D6199}" type="presParOf" srcId="{A8385CC5-9E3D-4630-8A14-80529E56AA25}" destId="{0EC25FD6-90FD-4D80-8465-5C87A0822180}" srcOrd="2" destOrd="0" presId="urn:microsoft.com/office/officeart/2005/8/layout/chevron2"/>
    <dgm:cxn modelId="{8F7C351A-4DC6-401A-91A0-41DF96B2E722}" type="presParOf" srcId="{0EC25FD6-90FD-4D80-8465-5C87A0822180}" destId="{D2E498E5-5D32-477C-AD89-F3DFDEA2421E}" srcOrd="0" destOrd="0" presId="urn:microsoft.com/office/officeart/2005/8/layout/chevron2"/>
    <dgm:cxn modelId="{21B02B7F-0447-4CF1-8581-E9D4CCB7D75B}" type="presParOf" srcId="{0EC25FD6-90FD-4D80-8465-5C87A0822180}" destId="{66EE8A80-F4D4-4B0E-81C4-C67A772FA914}" srcOrd="1" destOrd="0" presId="urn:microsoft.com/office/officeart/2005/8/layout/chevron2"/>
    <dgm:cxn modelId="{086796E2-40F2-4026-92DF-B7E711A52AC3}" type="presParOf" srcId="{A8385CC5-9E3D-4630-8A14-80529E56AA25}" destId="{86339035-AE5D-401C-9561-EFA785165AA0}" srcOrd="3" destOrd="0" presId="urn:microsoft.com/office/officeart/2005/8/layout/chevron2"/>
    <dgm:cxn modelId="{3139ACC8-BCC6-433D-8FD6-4D439B3FBC2C}" type="presParOf" srcId="{A8385CC5-9E3D-4630-8A14-80529E56AA25}" destId="{DD3FC643-C26B-4E01-8A18-AE496E9C57D8}" srcOrd="4" destOrd="0" presId="urn:microsoft.com/office/officeart/2005/8/layout/chevron2"/>
    <dgm:cxn modelId="{0A0E3B1A-A327-43AA-A270-675F43900493}" type="presParOf" srcId="{DD3FC643-C26B-4E01-8A18-AE496E9C57D8}" destId="{D0A976F6-7E08-4F35-87C1-B13E36AF9C4D}" srcOrd="0" destOrd="0" presId="urn:microsoft.com/office/officeart/2005/8/layout/chevron2"/>
    <dgm:cxn modelId="{BDEF905D-775E-4888-8469-06BDE0503201}" type="presParOf" srcId="{DD3FC643-C26B-4E01-8A18-AE496E9C57D8}" destId="{4B2AED02-D5BC-40AD-B501-D2D53907E6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332332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873633" y="678946"/>
          <a:ext cx="6662136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VÀ VẤN ĐỀ CƠ BẢN CỦA TRIẾT HỌC</a:t>
          </a:r>
        </a:p>
      </dsp:txBody>
      <dsp:txXfrm>
        <a:off x="873633" y="678946"/>
        <a:ext cx="6662136" cy="1357702"/>
      </dsp:txXfrm>
    </dsp:sp>
    <dsp:sp modelId="{7BCC4E72-2343-4576-9F52-53C9BDC6C950}">
      <dsp:nvSpPr>
        <dsp:cNvPr id="0" name=""/>
        <dsp:cNvSpPr/>
      </dsp:nvSpPr>
      <dsp:spPr>
        <a:xfrm>
          <a:off x="25069" y="509233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873633" y="2715879"/>
          <a:ext cx="6662136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 HỌC MÁC - LÊNIN VÀ VAI TRÒ CỦA NÓ TRONG ĐỜI SỐNG XÃ HỘI</a:t>
          </a:r>
        </a:p>
      </dsp:txBody>
      <dsp:txXfrm>
        <a:off x="873633" y="2715879"/>
        <a:ext cx="6662136" cy="1357702"/>
      </dsp:txXfrm>
    </dsp:sp>
    <dsp:sp modelId="{65E977BA-81D1-4B94-A176-DF1D02B96AAB}">
      <dsp:nvSpPr>
        <dsp:cNvPr id="0" name=""/>
        <dsp:cNvSpPr/>
      </dsp:nvSpPr>
      <dsp:spPr>
        <a:xfrm>
          <a:off x="25069" y="2546166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02498" y="205115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475114"/>
        <a:ext cx="944993" cy="404997"/>
      </dsp:txXfrm>
    </dsp:sp>
    <dsp:sp modelId="{0DAB1469-03E9-4D9F-BEEA-7BAD8D0AC49F}">
      <dsp:nvSpPr>
        <dsp:cNvPr id="0" name=""/>
        <dsp:cNvSpPr/>
      </dsp:nvSpPr>
      <dsp:spPr>
        <a:xfrm rot="5400000">
          <a:off x="4173979" y="-3226368"/>
          <a:ext cx="877955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Nguồn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gốc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sp:txBody>
      <dsp:txXfrm rot="-5400000">
        <a:off x="944994" y="45475"/>
        <a:ext cx="7293068" cy="792239"/>
      </dsp:txXfrm>
    </dsp:sp>
    <dsp:sp modelId="{D2E498E5-5D32-477C-AD89-F3DFDEA2421E}">
      <dsp:nvSpPr>
        <dsp:cNvPr id="0" name=""/>
        <dsp:cNvSpPr/>
      </dsp:nvSpPr>
      <dsp:spPr>
        <a:xfrm rot="5400000">
          <a:off x="-202498" y="1409557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679556"/>
        <a:ext cx="944993" cy="404997"/>
      </dsp:txXfrm>
    </dsp:sp>
    <dsp:sp modelId="{66EE8A80-F4D4-4B0E-81C4-C67A772FA914}">
      <dsp:nvSpPr>
        <dsp:cNvPr id="0" name=""/>
        <dsp:cNvSpPr/>
      </dsp:nvSpPr>
      <dsp:spPr>
        <a:xfrm rot="5400000">
          <a:off x="4174209" y="-2022156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sp:txBody>
      <dsp:txXfrm rot="-5400000">
        <a:off x="944993" y="1249896"/>
        <a:ext cx="7293090" cy="791821"/>
      </dsp:txXfrm>
    </dsp:sp>
    <dsp:sp modelId="{D0A976F6-7E08-4F35-87C1-B13E36AF9C4D}">
      <dsp:nvSpPr>
        <dsp:cNvPr id="0" name=""/>
        <dsp:cNvSpPr/>
      </dsp:nvSpPr>
      <dsp:spPr>
        <a:xfrm rot="5400000">
          <a:off x="-202498" y="2614000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83999"/>
        <a:ext cx="944993" cy="404997"/>
      </dsp:txXfrm>
    </dsp:sp>
    <dsp:sp modelId="{4B2AED02-D5BC-40AD-B501-D2D53907E6A6}">
      <dsp:nvSpPr>
        <dsp:cNvPr id="0" name=""/>
        <dsp:cNvSpPr/>
      </dsp:nvSpPr>
      <dsp:spPr>
        <a:xfrm rot="5400000">
          <a:off x="4174209" y="-817714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Vấn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lịch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sử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2454338"/>
        <a:ext cx="7293090" cy="791821"/>
      </dsp:txXfrm>
    </dsp:sp>
    <dsp:sp modelId="{AFC4631B-6313-4AB7-8A2F-0D66BA62D014}">
      <dsp:nvSpPr>
        <dsp:cNvPr id="0" name=""/>
        <dsp:cNvSpPr/>
      </dsp:nvSpPr>
      <dsp:spPr>
        <a:xfrm rot="5400000">
          <a:off x="-202498" y="3818443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088442"/>
        <a:ext cx="944993" cy="404997"/>
      </dsp:txXfrm>
    </dsp:sp>
    <dsp:sp modelId="{794ED453-5941-44C1-8F8A-5BB5B6875D3A}">
      <dsp:nvSpPr>
        <dsp:cNvPr id="0" name=""/>
        <dsp:cNvSpPr/>
      </dsp:nvSpPr>
      <dsp:spPr>
        <a:xfrm rot="5400000">
          <a:off x="4174209" y="386728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hạt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thế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giới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quan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3658780"/>
        <a:ext cx="7293090" cy="7918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67472" y="269275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625905"/>
        <a:ext cx="1248203" cy="534944"/>
      </dsp:txXfrm>
    </dsp:sp>
    <dsp:sp modelId="{0DAB1469-03E9-4D9F-BEEA-7BAD8D0AC49F}">
      <dsp:nvSpPr>
        <dsp:cNvPr id="0" name=""/>
        <dsp:cNvSpPr/>
      </dsp:nvSpPr>
      <dsp:spPr>
        <a:xfrm rot="5400000">
          <a:off x="4185038" y="-2935032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Nội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dung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vấn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đề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cơ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bản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</a:t>
          </a:r>
        </a:p>
      </dsp:txBody>
      <dsp:txXfrm rot="-5400000">
        <a:off x="1248203" y="58383"/>
        <a:ext cx="6976136" cy="1045885"/>
      </dsp:txXfrm>
    </dsp:sp>
    <dsp:sp modelId="{D2E498E5-5D32-477C-AD89-F3DFDEA2421E}">
      <dsp:nvSpPr>
        <dsp:cNvPr id="0" name=""/>
        <dsp:cNvSpPr/>
      </dsp:nvSpPr>
      <dsp:spPr>
        <a:xfrm rot="5400000">
          <a:off x="-267472" y="1860174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16804"/>
        <a:ext cx="1248203" cy="534944"/>
      </dsp:txXfrm>
    </dsp:sp>
    <dsp:sp modelId="{66EE8A80-F4D4-4B0E-81C4-C67A772FA914}">
      <dsp:nvSpPr>
        <dsp:cNvPr id="0" name=""/>
        <dsp:cNvSpPr/>
      </dsp:nvSpPr>
      <dsp:spPr>
        <a:xfrm rot="5400000">
          <a:off x="4185038" y="-1344133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nghĩa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duy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tâm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8203" y="1649282"/>
        <a:ext cx="6976136" cy="1045885"/>
      </dsp:txXfrm>
    </dsp:sp>
    <dsp:sp modelId="{D0A976F6-7E08-4F35-87C1-B13E36AF9C4D}">
      <dsp:nvSpPr>
        <dsp:cNvPr id="0" name=""/>
        <dsp:cNvSpPr/>
      </dsp:nvSpPr>
      <dsp:spPr>
        <a:xfrm rot="5400000">
          <a:off x="-267472" y="3451073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807703"/>
        <a:ext cx="1248203" cy="534944"/>
      </dsp:txXfrm>
    </dsp:sp>
    <dsp:sp modelId="{4B2AED02-D5BC-40AD-B501-D2D53907E6A6}">
      <dsp:nvSpPr>
        <dsp:cNvPr id="0" name=""/>
        <dsp:cNvSpPr/>
      </dsp:nvSpPr>
      <dsp:spPr>
        <a:xfrm rot="5400000">
          <a:off x="4107467" y="246765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thuyết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Bất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tri) </a:t>
          </a:r>
        </a:p>
      </dsp:txBody>
      <dsp:txXfrm rot="-5400000">
        <a:off x="1170632" y="3240180"/>
        <a:ext cx="6976136" cy="10458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816BA-8B02-4A07-BED9-4112D4715111}">
      <dsp:nvSpPr>
        <dsp:cNvPr id="0" name=""/>
        <dsp:cNvSpPr/>
      </dsp:nvSpPr>
      <dsp:spPr>
        <a:xfrm>
          <a:off x="705266" y="126136"/>
          <a:ext cx="3168367" cy="2376261"/>
        </a:xfrm>
        <a:prstGeom prst="round2DiagRect">
          <a:avLst>
            <a:gd name="adj1" fmla="val 0"/>
            <a:gd name="adj2" fmla="val 1667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A2237-99FC-422F-87D0-6E5CDC1F0521}">
      <dsp:nvSpPr>
        <dsp:cNvPr id="0" name=""/>
        <dsp:cNvSpPr/>
      </dsp:nvSpPr>
      <dsp:spPr>
        <a:xfrm>
          <a:off x="823670" y="216018"/>
          <a:ext cx="2920749" cy="15878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Là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nghệ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thuật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tranh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để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tìm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chân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lý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bằng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phát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hiện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mâu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thuẫn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trong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cách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lập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luận</a:t>
          </a:r>
          <a:r>
            <a:rPr lang="en-US" sz="2600" b="1" i="1" kern="1200" dirty="0">
              <a:solidFill>
                <a:schemeClr val="tx2"/>
              </a:solidFill>
              <a:latin typeface="Times New Roman"/>
              <a:cs typeface="Times New Roman"/>
            </a:rPr>
            <a:t> – </a:t>
          </a:r>
          <a:r>
            <a:rPr lang="en-US" sz="2600" b="1" i="1" kern="1200" dirty="0" err="1">
              <a:solidFill>
                <a:schemeClr val="tx2"/>
              </a:solidFill>
              <a:latin typeface="Times New Roman"/>
              <a:cs typeface="Times New Roman"/>
            </a:rPr>
            <a:t>Xôcrát</a:t>
          </a:r>
          <a:endParaRPr lang="en-US" sz="2600" b="1" kern="1200" dirty="0">
            <a:solidFill>
              <a:schemeClr val="tx2"/>
            </a:solidFill>
          </a:endParaRPr>
        </a:p>
      </dsp:txBody>
      <dsp:txXfrm>
        <a:off x="823670" y="216018"/>
        <a:ext cx="2920749" cy="1587819"/>
      </dsp:txXfrm>
    </dsp:sp>
    <dsp:sp modelId="{FA663BE5-4461-417C-9BF4-05E0D14CA6C9}">
      <dsp:nvSpPr>
        <dsp:cNvPr id="0" name=""/>
        <dsp:cNvSpPr/>
      </dsp:nvSpPr>
      <dsp:spPr>
        <a:xfrm rot="16200000">
          <a:off x="-771420" y="626832"/>
          <a:ext cx="2286944" cy="744103"/>
        </a:xfrm>
        <a:prstGeom prst="rightArrow">
          <a:avLst>
            <a:gd name="adj1" fmla="val 49830"/>
            <a:gd name="adj2" fmla="val 6066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Biện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chứng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658961" y="925950"/>
        <a:ext cx="2062025" cy="3707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02498" y="205115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</a:p>
      </dsp:txBody>
      <dsp:txXfrm rot="-5400000">
        <a:off x="1" y="475114"/>
        <a:ext cx="944993" cy="404997"/>
      </dsp:txXfrm>
    </dsp:sp>
    <dsp:sp modelId="{0DAB1469-03E9-4D9F-BEEA-7BAD8D0AC49F}">
      <dsp:nvSpPr>
        <dsp:cNvPr id="0" name=""/>
        <dsp:cNvSpPr/>
      </dsp:nvSpPr>
      <dsp:spPr>
        <a:xfrm rot="5400000">
          <a:off x="4173979" y="-3226368"/>
          <a:ext cx="877955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điều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kiện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lịch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sử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cho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ra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đời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944994" y="45475"/>
        <a:ext cx="7293068" cy="792239"/>
      </dsp:txXfrm>
    </dsp:sp>
    <dsp:sp modelId="{D2E498E5-5D32-477C-AD89-F3DFDEA2421E}">
      <dsp:nvSpPr>
        <dsp:cNvPr id="0" name=""/>
        <dsp:cNvSpPr/>
      </dsp:nvSpPr>
      <dsp:spPr>
        <a:xfrm rot="5400000">
          <a:off x="-202498" y="1409557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1679556"/>
        <a:ext cx="944993" cy="404997"/>
      </dsp:txXfrm>
    </dsp:sp>
    <dsp:sp modelId="{66EE8A80-F4D4-4B0E-81C4-C67A772FA914}">
      <dsp:nvSpPr>
        <dsp:cNvPr id="0" name=""/>
        <dsp:cNvSpPr/>
      </dsp:nvSpPr>
      <dsp:spPr>
        <a:xfrm rot="5400000">
          <a:off x="4174209" y="-2022156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Những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thời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kỳ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chủ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yếu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trong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sự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hình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phát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triển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của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944993" y="1249896"/>
        <a:ext cx="7293090" cy="791821"/>
      </dsp:txXfrm>
    </dsp:sp>
    <dsp:sp modelId="{D0A976F6-7E08-4F35-87C1-B13E36AF9C4D}">
      <dsp:nvSpPr>
        <dsp:cNvPr id="0" name=""/>
        <dsp:cNvSpPr/>
      </dsp:nvSpPr>
      <dsp:spPr>
        <a:xfrm rot="5400000">
          <a:off x="-202498" y="2614000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883999"/>
        <a:ext cx="944993" cy="404997"/>
      </dsp:txXfrm>
    </dsp:sp>
    <dsp:sp modelId="{4B2AED02-D5BC-40AD-B501-D2D53907E6A6}">
      <dsp:nvSpPr>
        <dsp:cNvPr id="0" name=""/>
        <dsp:cNvSpPr/>
      </dsp:nvSpPr>
      <dsp:spPr>
        <a:xfrm rot="5400000">
          <a:off x="4174209" y="-817714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ý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nghĩa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CM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TH do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C.Mác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Ph.Ăngghen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2454338"/>
        <a:ext cx="7293090" cy="791821"/>
      </dsp:txXfrm>
    </dsp:sp>
    <dsp:sp modelId="{AFC4631B-6313-4AB7-8A2F-0D66BA62D014}">
      <dsp:nvSpPr>
        <dsp:cNvPr id="0" name=""/>
        <dsp:cNvSpPr/>
      </dsp:nvSpPr>
      <dsp:spPr>
        <a:xfrm rot="5400000">
          <a:off x="-202498" y="3818443"/>
          <a:ext cx="1349990" cy="94499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d.</a:t>
          </a:r>
        </a:p>
      </dsp:txBody>
      <dsp:txXfrm rot="-5400000">
        <a:off x="1" y="4088442"/>
        <a:ext cx="944993" cy="404997"/>
      </dsp:txXfrm>
    </dsp:sp>
    <dsp:sp modelId="{794ED453-5941-44C1-8F8A-5BB5B6875D3A}">
      <dsp:nvSpPr>
        <dsp:cNvPr id="0" name=""/>
        <dsp:cNvSpPr/>
      </dsp:nvSpPr>
      <dsp:spPr>
        <a:xfrm rot="5400000">
          <a:off x="4174209" y="386728"/>
          <a:ext cx="877493" cy="73359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Giai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đoạn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phát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triển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44993" y="3658780"/>
        <a:ext cx="7293090" cy="7918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67472" y="269275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625905"/>
        <a:ext cx="1248203" cy="534944"/>
      </dsp:txXfrm>
    </dsp:sp>
    <dsp:sp modelId="{0DAB1469-03E9-4D9F-BEEA-7BAD8D0AC49F}">
      <dsp:nvSpPr>
        <dsp:cNvPr id="0" name=""/>
        <dsp:cNvSpPr/>
      </dsp:nvSpPr>
      <dsp:spPr>
        <a:xfrm rot="5400000">
          <a:off x="4185038" y="-2935032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Khái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niệm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8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en-US" sz="28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8203" y="58383"/>
        <a:ext cx="6976136" cy="1045885"/>
      </dsp:txXfrm>
    </dsp:sp>
    <dsp:sp modelId="{D2E498E5-5D32-477C-AD89-F3DFDEA2421E}">
      <dsp:nvSpPr>
        <dsp:cNvPr id="0" name=""/>
        <dsp:cNvSpPr/>
      </dsp:nvSpPr>
      <dsp:spPr>
        <a:xfrm rot="5400000">
          <a:off x="-267472" y="1860174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16804"/>
        <a:ext cx="1248203" cy="534944"/>
      </dsp:txXfrm>
    </dsp:sp>
    <dsp:sp modelId="{66EE8A80-F4D4-4B0E-81C4-C67A772FA914}">
      <dsp:nvSpPr>
        <dsp:cNvPr id="0" name=""/>
        <dsp:cNvSpPr/>
      </dsp:nvSpPr>
      <dsp:spPr>
        <a:xfrm rot="5400000">
          <a:off x="4185038" y="-1344133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Đối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tượngcủa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triết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học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Mác</a:t>
          </a:r>
          <a:r>
            <a:rPr lang="en-US" sz="2600" b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2600" b="1" kern="1200" dirty="0" err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Lênin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8203" y="1649282"/>
        <a:ext cx="6976136" cy="1045885"/>
      </dsp:txXfrm>
    </dsp:sp>
    <dsp:sp modelId="{D0A976F6-7E08-4F35-87C1-B13E36AF9C4D}">
      <dsp:nvSpPr>
        <dsp:cNvPr id="0" name=""/>
        <dsp:cNvSpPr/>
      </dsp:nvSpPr>
      <dsp:spPr>
        <a:xfrm rot="5400000">
          <a:off x="-267472" y="3451073"/>
          <a:ext cx="1783147" cy="1248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807703"/>
        <a:ext cx="1248203" cy="534944"/>
      </dsp:txXfrm>
    </dsp:sp>
    <dsp:sp modelId="{4B2AED02-D5BC-40AD-B501-D2D53907E6A6}">
      <dsp:nvSpPr>
        <dsp:cNvPr id="0" name=""/>
        <dsp:cNvSpPr/>
      </dsp:nvSpPr>
      <dsp:spPr>
        <a:xfrm rot="5400000">
          <a:off x="4185038" y="246765"/>
          <a:ext cx="1159045" cy="70327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Chức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triết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học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Mác</a:t>
          </a:r>
          <a:r>
            <a:rPr lang="en-US" sz="2800" b="1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</a:t>
          </a:r>
          <a:r>
            <a:rPr lang="en-US" sz="2800" b="1" kern="1200" dirty="0" err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48203" y="3240180"/>
        <a:ext cx="6976136" cy="1045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7C0B9-5F26-9242-A913-0FF3D747BC4B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2B66E-BF5B-8641-A02B-9AC9F5E83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1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0" y="69850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5" y="260350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12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47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21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0" cy="52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26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6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86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5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54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20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0" y="5867400"/>
            <a:ext cx="130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2400" b="1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5" y="1268413"/>
            <a:ext cx="5616575" cy="3743325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543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EC48-86B1-FC4F-92F5-FF7DEE55F3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1747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35A17-F150-2A42-8497-AA566D2AB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52594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2072-5997-7F44-AB5E-9F3F3E097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966566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1" y="69852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6" y="260352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1" y="5867400"/>
            <a:ext cx="1308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6" y="1268415"/>
            <a:ext cx="5616575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2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35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73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01858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24486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784629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20044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29612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2988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BCF5-363B-C547-826C-FF86B4441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55391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07635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75840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70519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55423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11012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4481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7880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0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92416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825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32AD9-99B5-AA42-838C-1FC65A81C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259405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06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83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6965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39712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46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759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7696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1459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9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0523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8F253-8193-9844-B529-CB08C88E4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919045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362818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88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058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5596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524350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94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8/13/2023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14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96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287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47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47C29-68A4-4C4D-886E-888F56F31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481521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57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785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165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42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450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222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881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197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31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00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C39BE-B3C2-A148-883B-01C7221C5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341018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42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662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750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693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219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646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971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371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008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38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2B8D-5EA7-B043-95F5-7F2425433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82570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147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2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777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045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134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680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609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539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528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81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DB92-EF7B-534C-B9EE-A85FBA5A9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26025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5800-FBCA-BD46-A6A5-A46539330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5748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0" y="144463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979A34EF-C346-5E45-813B-BCF04DD31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3" y="981075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 kern="1200">
          <a:solidFill>
            <a:srgbClr val="1F5281"/>
          </a:solidFill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1" y="144465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7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7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4" y="981077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 b="1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5753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1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5pPr>
      <a:lvl6pPr marL="3429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6pPr>
      <a:lvl7pPr marL="6858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7pPr>
      <a:lvl8pPr marL="10287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8pPr>
      <a:lvl9pPr marL="13716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62F4CD-C3F5-4385-AE0A-3E28D1544782}" type="datetime1">
              <a:rPr lang="en-US" smtClean="0">
                <a:solidFill>
                  <a:srgbClr val="696464"/>
                </a:solidFill>
                <a:latin typeface="Perpetu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8/13/2023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EB3733-B42E-4D32-A761-DFD33FC80AFC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8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62F4CD-C3F5-4385-AE0A-3E28D1544782}" type="datetime1">
              <a:rPr lang="en-US" smtClean="0">
                <a:solidFill>
                  <a:srgbClr val="696464"/>
                </a:solidFill>
                <a:latin typeface="Perpetu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8/13/2023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EB3733-B42E-4D32-A761-DFD33FC80AFC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3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cs typeface="Arial" panose="020B0604020202020204" pitchFamily="34" charset="0"/>
              </a:rPr>
              <a:pPr>
                <a:defRPr/>
              </a:pPr>
              <a:t>8/13/2023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1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cs typeface="Arial" panose="020B0604020202020204" pitchFamily="34" charset="0"/>
              </a:rPr>
              <a:pPr>
                <a:defRPr/>
              </a:pPr>
              <a:t>8/13/2023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0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/>
              <a:pPr>
                <a:defRPr/>
              </a:pPr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4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14400" y="1981200"/>
            <a:ext cx="73152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 CHÍNH TRỊ - LUẬT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MÔN CHỦ NGHĨA MÁC-LÊNIN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038600"/>
            <a:ext cx="7315200" cy="1752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 MÔN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 HỌC MÁC-LÊNIN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27BAE0B-6958-554E-E3FD-1E32546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6200"/>
            <a:ext cx="9143999" cy="1143000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1AFC98F6-CD6D-2DB3-C1F3-A1B310998531}"/>
              </a:ext>
            </a:extLst>
          </p:cNvPr>
          <p:cNvSpPr txBox="1"/>
          <p:nvPr/>
        </p:nvSpPr>
        <p:spPr>
          <a:xfrm>
            <a:off x="4953000" y="5922317"/>
            <a:ext cx="4686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Biên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soạn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CNML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693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043608" y="2026393"/>
            <a:ext cx="7592504" cy="41588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Triết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học là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hệ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thống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quan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điểm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lý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luận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chung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nhất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về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thế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giới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và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vị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trí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con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người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trong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thế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giới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đó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là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khoa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học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về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những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quy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luật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vận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động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phát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triển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chung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nhất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của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tự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nhiên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xã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hội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và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tư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duy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512" y="1559183"/>
            <a:ext cx="4879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* Quan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điểm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của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học</a:t>
            </a:r>
            <a:r>
              <a:rPr lang="en-US" sz="2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/>
                <a:cs typeface="Times New Roman"/>
              </a:rPr>
              <a:t>Mác-Lênin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339752" y="278265"/>
            <a:ext cx="35253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Khái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niệm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học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reeform 15"/>
          <p:cNvSpPr/>
          <p:nvPr/>
        </p:nvSpPr>
        <p:spPr>
          <a:xfrm>
            <a:off x="2483768" y="2276872"/>
            <a:ext cx="4392737" cy="2376264"/>
          </a:xfrm>
          <a:custGeom>
            <a:avLst/>
            <a:gdLst>
              <a:gd name="connsiteX0" fmla="*/ 0 w 2104429"/>
              <a:gd name="connsiteY0" fmla="*/ 105221 h 1052214"/>
              <a:gd name="connsiteX1" fmla="*/ 105221 w 2104429"/>
              <a:gd name="connsiteY1" fmla="*/ 0 h 1052214"/>
              <a:gd name="connsiteX2" fmla="*/ 1999208 w 2104429"/>
              <a:gd name="connsiteY2" fmla="*/ 0 h 1052214"/>
              <a:gd name="connsiteX3" fmla="*/ 2104429 w 2104429"/>
              <a:gd name="connsiteY3" fmla="*/ 105221 h 1052214"/>
              <a:gd name="connsiteX4" fmla="*/ 2104429 w 2104429"/>
              <a:gd name="connsiteY4" fmla="*/ 946993 h 1052214"/>
              <a:gd name="connsiteX5" fmla="*/ 1999208 w 2104429"/>
              <a:gd name="connsiteY5" fmla="*/ 1052214 h 1052214"/>
              <a:gd name="connsiteX6" fmla="*/ 105221 w 2104429"/>
              <a:gd name="connsiteY6" fmla="*/ 1052214 h 1052214"/>
              <a:gd name="connsiteX7" fmla="*/ 0 w 2104429"/>
              <a:gd name="connsiteY7" fmla="*/ 946993 h 1052214"/>
              <a:gd name="connsiteX8" fmla="*/ 0 w 2104429"/>
              <a:gd name="connsiteY8" fmla="*/ 105221 h 105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429" h="1052214">
                <a:moveTo>
                  <a:pt x="0" y="105221"/>
                </a:moveTo>
                <a:cubicBezTo>
                  <a:pt x="0" y="47109"/>
                  <a:pt x="47109" y="0"/>
                  <a:pt x="105221" y="0"/>
                </a:cubicBezTo>
                <a:lnTo>
                  <a:pt x="1999208" y="0"/>
                </a:lnTo>
                <a:cubicBezTo>
                  <a:pt x="2057320" y="0"/>
                  <a:pt x="2104429" y="47109"/>
                  <a:pt x="2104429" y="105221"/>
                </a:cubicBezTo>
                <a:lnTo>
                  <a:pt x="2104429" y="946993"/>
                </a:lnTo>
                <a:cubicBezTo>
                  <a:pt x="2104429" y="1005105"/>
                  <a:pt x="2057320" y="1052214"/>
                  <a:pt x="1999208" y="1052214"/>
                </a:cubicBezTo>
                <a:lnTo>
                  <a:pt x="105221" y="1052214"/>
                </a:lnTo>
                <a:cubicBezTo>
                  <a:pt x="47109" y="1052214"/>
                  <a:pt x="0" y="1005105"/>
                  <a:pt x="0" y="946993"/>
                </a:cubicBezTo>
                <a:lnTo>
                  <a:pt x="0" y="10522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202268" tIns="202268" rIns="202268" bIns="202268" spcCol="1270" anchor="ctr"/>
          <a:lstStyle/>
          <a:p>
            <a:pPr algn="just" defTabSz="20002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Nghiên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cứu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quy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luật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chung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của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tự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nhiên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xã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hội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tư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cs typeface="Times New Roman"/>
              </a:rPr>
              <a:t>duy</a:t>
            </a: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79686" y="764704"/>
            <a:ext cx="7200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c.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Vấn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đề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đối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tượng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học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trong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lịch</a:t>
            </a:r>
            <a:r>
              <a:rPr lang="en-US" sz="2800" b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sử</a:t>
            </a:r>
            <a:endParaRPr lang="en-US" sz="2800" b="1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Title 1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229600" cy="563562"/>
          </a:xfrm>
        </p:spPr>
        <p:txBody>
          <a:bodyPr/>
          <a:lstStyle/>
          <a:p>
            <a:pPr>
              <a:defRPr/>
            </a:pP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d.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học –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hạt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nhân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luận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thế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giới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quan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2264" y="1583212"/>
            <a:ext cx="4268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black">
          <a:xfrm>
            <a:off x="452264" y="4149080"/>
            <a:ext cx="46132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z="320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- Phân loại  thế giới quan</a:t>
            </a:r>
            <a:endParaRPr lang="en-US" sz="3200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+mj-ea"/>
              <a:cs typeface="Times New Roman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52175989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35696" y="116632"/>
            <a:ext cx="6346031" cy="994172"/>
          </a:xfrm>
        </p:spPr>
        <p:txBody>
          <a:bodyPr/>
          <a:lstStyle/>
          <a:p>
            <a:pPr algn="l"/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32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32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</a:t>
            </a:r>
          </a:p>
        </p:txBody>
      </p:sp>
    </p:spTree>
    <p:extLst>
      <p:ext uri="{BB962C8B-B14F-4D97-AF65-F5344CB8AC3E}">
        <p14:creationId xmlns:p14="http://schemas.microsoft.com/office/powerpoint/2010/main" val="1930063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7" name="TextBox 1"/>
          <p:cNvSpPr txBox="1">
            <a:spLocks noChangeArrowheads="1"/>
          </p:cNvSpPr>
          <p:nvPr/>
        </p:nvSpPr>
        <p:spPr bwMode="auto">
          <a:xfrm>
            <a:off x="1981200" y="2636912"/>
            <a:ext cx="51054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ja-JP" altLang="en-US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V</a:t>
            </a:r>
            <a:r>
              <a:rPr lang="vi-VN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ấn đề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cơ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bản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lớn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toàn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bộ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học,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nhất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là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học 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hiện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altLang="ja-JP" sz="3200" b="1" dirty="0" err="1">
                <a:solidFill>
                  <a:srgbClr val="0D0D0D"/>
                </a:solidFill>
                <a:latin typeface="Times New Roman" charset="0"/>
                <a:cs typeface="Times New Roman" charset="0"/>
              </a:rPr>
              <a:t>đại</a:t>
            </a:r>
            <a:r>
              <a:rPr lang="en-US" altLang="ja-JP" sz="3200" b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là: </a:t>
            </a:r>
            <a:r>
              <a:rPr lang="vi-VN" altLang="ja-JP" sz="3200" b="1" i="1" dirty="0">
                <a:solidFill>
                  <a:srgbClr val="FF6600"/>
                </a:solidFill>
                <a:latin typeface="Times New Roman" charset="0"/>
                <a:cs typeface="Times New Roman" charset="0"/>
              </a:rPr>
              <a:t>Mối quan hệ giữa</a:t>
            </a:r>
            <a:r>
              <a:rPr lang="en-US" altLang="ja-JP" sz="3200" b="1" i="1" dirty="0">
                <a:solidFill>
                  <a:srgbClr val="FF66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vi-VN" altLang="ja-JP" sz="3200" b="1" i="1" dirty="0">
                <a:solidFill>
                  <a:srgbClr val="FF6600"/>
                </a:solidFill>
                <a:latin typeface="Times New Roman" charset="0"/>
                <a:cs typeface="Times New Roman" charset="0"/>
              </a:rPr>
              <a:t>tư duy &amp; tồn tại</a:t>
            </a:r>
            <a:r>
              <a:rPr lang="en-US" altLang="ja-JP" sz="3200" b="1" i="1" dirty="0">
                <a:solidFill>
                  <a:srgbClr val="0D0D0D"/>
                </a:solidFill>
                <a:latin typeface="Times New Roman" charset="0"/>
                <a:cs typeface="Times New Roman" charset="0"/>
              </a:rPr>
              <a:t> </a:t>
            </a:r>
            <a:endParaRPr lang="en-US" sz="3200" b="1" dirty="0">
              <a:solidFill>
                <a:srgbClr val="0D0D0D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304800"/>
            <a:ext cx="7848600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2.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Vấn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đề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cơ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bản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của </a:t>
            </a:r>
            <a:r>
              <a:rPr lang="en-US" sz="3200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triết</a:t>
            </a:r>
            <a:r>
              <a:rPr lang="en-US" sz="3200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học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61215" y="975220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a.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Nội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dung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vấn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đề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cơ</a:t>
            </a:r>
            <a:r>
              <a:rPr lang="en-US" dirty="0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dirty="0" err="1">
                <a:solidFill>
                  <a:srgbClr val="00009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bản</a:t>
            </a:r>
            <a:endParaRPr lang="en-US" dirty="0">
              <a:solidFill>
                <a:srgbClr val="00009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+mj-ea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71487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938" name="Group 15"/>
          <p:cNvGrpSpPr>
            <a:grpSpLocks/>
          </p:cNvGrpSpPr>
          <p:nvPr/>
        </p:nvGrpSpPr>
        <p:grpSpPr bwMode="auto">
          <a:xfrm>
            <a:off x="539552" y="1844824"/>
            <a:ext cx="6073693" cy="1069975"/>
            <a:chOff x="2426" y="1706"/>
            <a:chExt cx="1134" cy="726"/>
          </a:xfrm>
        </p:grpSpPr>
        <p:sp>
          <p:nvSpPr>
            <p:cNvPr id="40977" name="Rectangle 16"/>
            <p:cNvSpPr>
              <a:spLocks noChangeArrowheads="1"/>
            </p:cNvSpPr>
            <p:nvPr/>
          </p:nvSpPr>
          <p:spPr bwMode="auto">
            <a:xfrm>
              <a:off x="2426" y="1706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CHỦ NGHĨA DUY VẬT</a:t>
              </a:r>
              <a:endParaRPr lang="vi-VN" sz="2800" b="1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40978" name="Rectangle 17"/>
            <p:cNvSpPr>
              <a:spLocks noChangeArrowheads="1"/>
            </p:cNvSpPr>
            <p:nvPr/>
          </p:nvSpPr>
          <p:spPr bwMode="auto">
            <a:xfrm>
              <a:off x="2426" y="2069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Bản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chất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của TG: </a:t>
              </a:r>
              <a:r>
                <a:rPr lang="vi-VN" sz="2800" b="1" dirty="0">
                  <a:solidFill>
                    <a:srgbClr val="FF0000"/>
                  </a:solidFill>
                  <a:latin typeface="Times New Roman" charset="0"/>
                  <a:ea typeface="ＭＳ Ｐゴシック" charset="0"/>
                  <a:cs typeface="Arial" charset="0"/>
                </a:rPr>
                <a:t>Là vật chất</a:t>
              </a:r>
            </a:p>
          </p:txBody>
        </p:sp>
      </p:grp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1259632" y="740260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b.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Chủ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nghĩa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duy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vật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và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chủ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nghĩa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duy</a:t>
            </a:r>
            <a:r>
              <a:rPr lang="en-US" i="0" dirty="0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tâm</a:t>
            </a:r>
            <a:endParaRPr lang="en-US" i="0" dirty="0">
              <a:solidFill>
                <a:srgbClr val="00206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+mj-ea"/>
              <a:cs typeface="Times New Roman" charset="0"/>
            </a:endParaRPr>
          </a:p>
        </p:txBody>
      </p:sp>
      <p:grpSp>
        <p:nvGrpSpPr>
          <p:cNvPr id="24" name="Group 15"/>
          <p:cNvGrpSpPr>
            <a:grpSpLocks/>
          </p:cNvGrpSpPr>
          <p:nvPr/>
        </p:nvGrpSpPr>
        <p:grpSpPr bwMode="auto">
          <a:xfrm>
            <a:off x="561649" y="4365104"/>
            <a:ext cx="6051596" cy="1069975"/>
            <a:chOff x="2426" y="1706"/>
            <a:chExt cx="1134" cy="726"/>
          </a:xfrm>
        </p:grpSpPr>
        <p:sp>
          <p:nvSpPr>
            <p:cNvPr id="25" name="Rectangle 16"/>
            <p:cNvSpPr>
              <a:spLocks noChangeArrowheads="1"/>
            </p:cNvSpPr>
            <p:nvPr/>
          </p:nvSpPr>
          <p:spPr bwMode="auto">
            <a:xfrm>
              <a:off x="2426" y="1706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CHỦ NGHĨA DUY TÂM</a:t>
              </a:r>
              <a:endParaRPr lang="vi-VN" sz="2800" b="1" dirty="0">
                <a:solidFill>
                  <a:srgbClr val="000090"/>
                </a:solidFill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36" name="Rectangle 17"/>
            <p:cNvSpPr>
              <a:spLocks noChangeArrowheads="1"/>
            </p:cNvSpPr>
            <p:nvPr/>
          </p:nvSpPr>
          <p:spPr bwMode="auto">
            <a:xfrm>
              <a:off x="2426" y="2069"/>
              <a:ext cx="113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Bản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chất</a:t>
              </a:r>
              <a:r>
                <a:rPr lang="en-US" sz="2800" b="1" dirty="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Arial" charset="0"/>
                </a:rPr>
                <a:t> của TG: </a:t>
              </a:r>
              <a:r>
                <a:rPr lang="vi-VN" sz="2800" b="1" dirty="0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Là </a:t>
              </a:r>
              <a:r>
                <a:rPr lang="en-US" sz="2800" b="1" dirty="0" err="1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ý</a:t>
              </a:r>
              <a:r>
                <a:rPr lang="en-US" sz="2800" b="1" dirty="0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 </a:t>
              </a:r>
              <a:r>
                <a:rPr lang="en-US" sz="2800" b="1" dirty="0" err="1">
                  <a:solidFill>
                    <a:srgbClr val="000090"/>
                  </a:solidFill>
                  <a:latin typeface="Times New Roman" charset="0"/>
                  <a:ea typeface="ＭＳ Ｐゴシック" charset="0"/>
                  <a:cs typeface="Arial" charset="0"/>
                </a:rPr>
                <a:t>thức</a:t>
              </a:r>
              <a:endParaRPr lang="vi-VN" sz="2800" b="1" dirty="0">
                <a:solidFill>
                  <a:srgbClr val="000090"/>
                </a:solidFill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835869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17657" y="275431"/>
            <a:ext cx="7027831" cy="609600"/>
          </a:xfrm>
          <a:prstGeom prst="rect">
            <a:avLst/>
          </a:prstGeom>
        </p:spPr>
        <p:txBody>
          <a:bodyPr rtlCol="0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c.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Thuyết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khả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tri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và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thuyết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Bất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</a:t>
            </a:r>
            <a:r>
              <a:rPr lang="en-US" i="0" dirty="0" err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khả</a:t>
            </a:r>
            <a:r>
              <a:rPr lang="en-US" i="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+mj-ea"/>
                <a:cs typeface="Times New Roman" charset="0"/>
              </a:rPr>
              <a:t> tri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36791" y="1334162"/>
            <a:ext cx="4776411" cy="2032931"/>
            <a:chOff x="3193619" y="0"/>
            <a:chExt cx="4776411" cy="2032931"/>
          </a:xfrm>
        </p:grpSpPr>
        <p:sp>
          <p:nvSpPr>
            <p:cNvPr id="10" name="Rectangle 9"/>
            <p:cNvSpPr/>
            <p:nvPr/>
          </p:nvSpPr>
          <p:spPr>
            <a:xfrm>
              <a:off x="3193619" y="0"/>
              <a:ext cx="4776411" cy="203293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193619" y="0"/>
              <a:ext cx="4776411" cy="203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khả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tri: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khẳng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của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36791" y="3816224"/>
            <a:ext cx="4416327" cy="2032931"/>
            <a:chOff x="299612" y="2807380"/>
            <a:chExt cx="4416327" cy="2032931"/>
          </a:xfrm>
        </p:grpSpPr>
        <p:sp>
          <p:nvSpPr>
            <p:cNvPr id="8" name="Rectangle 7"/>
            <p:cNvSpPr/>
            <p:nvPr/>
          </p:nvSpPr>
          <p:spPr>
            <a:xfrm>
              <a:off x="299612" y="2807380"/>
              <a:ext cx="4416327" cy="203293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9612" y="2807380"/>
              <a:ext cx="4416327" cy="2032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khả</a:t>
              </a:r>
              <a:r>
                <a:rPr lang="en-US" sz="2800" b="1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tri: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khẳng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0" kern="1200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b="0" kern="12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6128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611560" y="659861"/>
            <a:ext cx="8229600" cy="563562"/>
          </a:xfrm>
        </p:spPr>
        <p:txBody>
          <a:bodyPr/>
          <a:lstStyle/>
          <a:p>
            <a:pPr algn="ctr">
              <a:defRPr/>
            </a:pP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3.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Khái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niệm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siêu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59100507"/>
              </p:ext>
            </p:extLst>
          </p:nvPr>
        </p:nvGraphicFramePr>
        <p:xfrm>
          <a:off x="611560" y="1628800"/>
          <a:ext cx="4176464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 rot="10800000">
            <a:off x="4427985" y="4103279"/>
            <a:ext cx="830910" cy="2494073"/>
            <a:chOff x="0" y="-864669"/>
            <a:chExt cx="830910" cy="2494073"/>
          </a:xfrm>
        </p:grpSpPr>
        <p:sp>
          <p:nvSpPr>
            <p:cNvPr id="8" name="Right Arrow 7"/>
            <p:cNvSpPr/>
            <p:nvPr/>
          </p:nvSpPr>
          <p:spPr>
            <a:xfrm rot="16200000">
              <a:off x="-728017" y="-136652"/>
              <a:ext cx="2286944" cy="830910"/>
            </a:xfrm>
            <a:prstGeom prst="rightArrow">
              <a:avLst>
                <a:gd name="adj1" fmla="val 49830"/>
                <a:gd name="adj2" fmla="val 6066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9" name="Right Arrow 5"/>
            <p:cNvSpPr/>
            <p:nvPr/>
          </p:nvSpPr>
          <p:spPr>
            <a:xfrm rot="16200000">
              <a:off x="-637385" y="305125"/>
              <a:ext cx="2062025" cy="586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Siêu</a:t>
              </a:r>
              <a:r>
                <a:rPr lang="en-US" sz="28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endParaRPr lang="en-US" sz="28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ound Diagonal Corner Rectangle 9"/>
          <p:cNvSpPr/>
          <p:nvPr/>
        </p:nvSpPr>
        <p:spPr>
          <a:xfrm>
            <a:off x="5230543" y="3861051"/>
            <a:ext cx="3168367" cy="2376261"/>
          </a:xfrm>
          <a:prstGeom prst="round2DiagRect">
            <a:avLst>
              <a:gd name="adj1" fmla="val 0"/>
              <a:gd name="adj2" fmla="val 16670"/>
            </a:avLst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Rectangle 10"/>
          <p:cNvSpPr/>
          <p:nvPr/>
        </p:nvSpPr>
        <p:spPr>
          <a:xfrm>
            <a:off x="5410057" y="3556843"/>
            <a:ext cx="298885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260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0" algn="just"/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Là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dùng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để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chỉ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triết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học,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với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tính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cách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là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khoa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học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siêu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cảm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tính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, phi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thực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nghiệm</a:t>
            </a:r>
            <a:r>
              <a:rPr lang="en-US" sz="2600" b="1" i="1" dirty="0">
                <a:solidFill>
                  <a:schemeClr val="bg1"/>
                </a:solidFill>
                <a:latin typeface="Times New Roman"/>
                <a:cs typeface="Times New Roman"/>
              </a:rPr>
              <a:t> - </a:t>
            </a:r>
            <a:r>
              <a:rPr lang="en-US" sz="2600" b="1" i="1" dirty="0" err="1">
                <a:solidFill>
                  <a:schemeClr val="bg1"/>
                </a:solidFill>
                <a:latin typeface="Times New Roman"/>
                <a:cs typeface="Times New Roman"/>
              </a:rPr>
              <a:t>Arixtot</a:t>
            </a:r>
            <a:endParaRPr lang="en-US" sz="2600" b="1" i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8168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>
          <a:xfrm>
            <a:off x="457201" y="629439"/>
            <a:ext cx="8229600" cy="563562"/>
          </a:xfrm>
        </p:spPr>
        <p:txBody>
          <a:bodyPr/>
          <a:lstStyle/>
          <a:p>
            <a:pPr algn="ctr"/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TRIẾT HỌC MÁC-LÊNIN VÀ VAI TRÒ CỦA NÓ TRONG ĐỜI SỐNG XÃ HỘI</a:t>
            </a: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1046015" y="1444823"/>
            <a:ext cx="7433079" cy="1395413"/>
            <a:chOff x="723396" y="1989138"/>
            <a:chExt cx="7809417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1.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Sự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ra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đời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phát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triển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-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Lênin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723396" y="3525308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971600" y="2996803"/>
            <a:ext cx="7402379" cy="1185863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2.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Đối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tượng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chức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năng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-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Lênin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959173" y="4764448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932310" y="4295775"/>
            <a:ext cx="7402379" cy="1185863"/>
            <a:chOff x="807656" y="2892240"/>
            <a:chExt cx="7777163" cy="1581150"/>
          </a:xfrm>
        </p:grpSpPr>
        <p:sp>
          <p:nvSpPr>
            <p:cNvPr id="14" name="Freeform: Shape 11"/>
            <p:cNvSpPr/>
            <p:nvPr/>
          </p:nvSpPr>
          <p:spPr bwMode="auto">
            <a:xfrm>
              <a:off x="807656" y="2892240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3.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Vai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trò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Mác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–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Lênin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trong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đời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sống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xã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hội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Straight Connector 14"/>
            <p:cNvSpPr/>
            <p:nvPr/>
          </p:nvSpPr>
          <p:spPr bwMode="auto">
            <a:xfrm>
              <a:off x="1000452" y="4473390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3457962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59931350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07096" y="116632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81E3A46F-044E-4511-9B48-4F97FDD2CB45}" type="datetime1">
              <a:rPr lang="en-US" sz="1400" smtClean="0">
                <a:solidFill>
                  <a:srgbClr val="696464"/>
                </a:solidFill>
              </a:rPr>
              <a:pPr/>
              <a:t>8/13/2023</a:t>
            </a:fld>
            <a:endParaRPr lang="en-US" sz="140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E5988-B8BA-4DAF-B5E1-64C70659064B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690563" y="80963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674970"/>
              </p:ext>
            </p:extLst>
          </p:nvPr>
        </p:nvGraphicFramePr>
        <p:xfrm>
          <a:off x="146050" y="1124744"/>
          <a:ext cx="8890446" cy="49165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890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28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1: 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Khái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Mác-Lênin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 2: Chủ nghĩa duy vật biện chứng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3: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nghĩa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duy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lịch</a:t>
                      </a:r>
                      <a:r>
                        <a:rPr lang="en-US" sz="2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sử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234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25604" name="Line 3"/>
          <p:cNvSpPr>
            <a:spLocks noChangeShapeType="1"/>
          </p:cNvSpPr>
          <p:nvPr/>
        </p:nvSpPr>
        <p:spPr bwMode="gray">
          <a:xfrm flipH="1">
            <a:off x="395536" y="6093296"/>
            <a:ext cx="2376264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05" name="Line 4"/>
          <p:cNvSpPr>
            <a:spLocks noChangeShapeType="1"/>
          </p:cNvSpPr>
          <p:nvPr/>
        </p:nvSpPr>
        <p:spPr bwMode="gray">
          <a:xfrm flipH="1">
            <a:off x="467544" y="4509120"/>
            <a:ext cx="28803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08" name="Line 7"/>
          <p:cNvSpPr>
            <a:spLocks noChangeShapeType="1"/>
          </p:cNvSpPr>
          <p:nvPr/>
        </p:nvSpPr>
        <p:spPr bwMode="gray">
          <a:xfrm flipH="1" flipV="1">
            <a:off x="395535" y="1124744"/>
            <a:ext cx="546601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14" name="Text Box 13"/>
          <p:cNvSpPr txBox="1">
            <a:spLocks noChangeArrowheads="1"/>
          </p:cNvSpPr>
          <p:nvPr/>
        </p:nvSpPr>
        <p:spPr bwMode="gray">
          <a:xfrm>
            <a:off x="392312" y="1444000"/>
            <a:ext cx="460851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kỳ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Các-Mác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/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Ăng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ghen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bổ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sung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phát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triển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toàn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diện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luận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học</a:t>
            </a:r>
          </a:p>
        </p:txBody>
      </p:sp>
      <p:sp>
        <p:nvSpPr>
          <p:cNvPr id="25615" name="Text Box 14"/>
          <p:cNvSpPr txBox="1">
            <a:spLocks noChangeArrowheads="1"/>
          </p:cNvSpPr>
          <p:nvPr/>
        </p:nvSpPr>
        <p:spPr bwMode="gray">
          <a:xfrm>
            <a:off x="413320" y="3244199"/>
            <a:ext cx="40311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kỳ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đề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xuất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những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nguyên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học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5616" name="Text Box 15"/>
          <p:cNvSpPr txBox="1">
            <a:spLocks noChangeArrowheads="1"/>
          </p:cNvSpPr>
          <p:nvPr/>
        </p:nvSpPr>
        <p:spPr bwMode="gray">
          <a:xfrm>
            <a:off x="413320" y="5118798"/>
            <a:ext cx="295232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Thời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kỳ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thành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tư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tưởng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học</a:t>
            </a:r>
          </a:p>
        </p:txBody>
      </p:sp>
      <p:sp>
        <p:nvSpPr>
          <p:cNvPr id="26" name="TextBox 1"/>
          <p:cNvSpPr txBox="1">
            <a:spLocks noChangeArrowheads="1"/>
          </p:cNvSpPr>
          <p:nvPr/>
        </p:nvSpPr>
        <p:spPr bwMode="auto">
          <a:xfrm>
            <a:off x="1043608" y="637237"/>
            <a:ext cx="822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0" algn="ctr"/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b. Những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thời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kỳ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chủ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yếu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trong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sự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hình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thành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và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</a:p>
          <a:p>
            <a:pPr lvl="0" algn="ctr"/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phát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triển</a:t>
            </a:r>
            <a:r>
              <a:rPr lang="en-US" sz="2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US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Mác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1113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43" y="952099"/>
            <a:ext cx="8229600" cy="563562"/>
          </a:xfrm>
        </p:spPr>
        <p:txBody>
          <a:bodyPr/>
          <a:lstStyle/>
          <a:p>
            <a:pPr algn="just"/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c.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Thực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chất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ý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nghĩa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cuộc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cách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mạng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học do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C.Mác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Ph.Ăngghen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thực</a:t>
            </a:r>
            <a:r>
              <a:rPr lang="en-US" sz="2600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600" i="0" dirty="0" err="1">
                <a:solidFill>
                  <a:schemeClr val="tx2"/>
                </a:solidFill>
                <a:latin typeface="Times New Roman"/>
                <a:cs typeface="Times New Roman"/>
              </a:rPr>
              <a:t>hiện</a:t>
            </a:r>
            <a:endParaRPr lang="en-US" sz="2600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132856"/>
            <a:ext cx="5336932" cy="3826168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Khắc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phục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tính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trực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quan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siêu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hình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chủ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nghĩa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cũ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khắc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phục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tính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tâm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thần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bí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phép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biện chứng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tâm</a:t>
            </a: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Sáng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tạo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ra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chủ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nghĩa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lịch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sử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Sáng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tạo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học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duy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vật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biện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chứng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thống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nhất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giữa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lý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luận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thực</a:t>
            </a:r>
            <a:r>
              <a:rPr lang="en-US" sz="24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Times New Roman"/>
                <a:cs typeface="Times New Roman"/>
              </a:rPr>
              <a:t>tiễn</a:t>
            </a: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sz="24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1589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8920" y="686950"/>
            <a:ext cx="8666162" cy="762000"/>
          </a:xfrm>
        </p:spPr>
        <p:txBody>
          <a:bodyPr/>
          <a:lstStyle/>
          <a:p>
            <a:pPr algn="ctr" eaLnBrk="1" hangingPunct="1"/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d.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Giai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đoạn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Lênin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trong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sự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phát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triển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học </a:t>
            </a:r>
            <a:r>
              <a:rPr lang="en-US" sz="2400" i="0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Mác</a:t>
            </a:r>
            <a:br>
              <a:rPr lang="en-US" sz="2400" i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endParaRPr lang="en-US" sz="2400" i="0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2" name="AutoShape 1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038339" y="5132677"/>
            <a:ext cx="2438400" cy="84353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99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63500" dir="3187806" algn="ctr" rotWithShape="0">
                    <a:srgbClr val="001D3A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Thời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kỳ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1893 – 1907</a:t>
            </a:r>
            <a:endParaRPr lang="en-US" sz="2400" dirty="0">
              <a:latin typeface="Times New Roman" charset="0"/>
              <a:cs typeface="Times New Roman" charset="0"/>
            </a:endParaRPr>
          </a:p>
        </p:txBody>
      </p:sp>
      <p:sp>
        <p:nvSpPr>
          <p:cNvPr id="13" name="AutoShape 1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508104" y="1484784"/>
            <a:ext cx="2438400" cy="84353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33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63500" dir="3187806" algn="ctr" rotWithShape="0">
                    <a:srgbClr val="001D3A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Thời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  <a:hlinkClick r:id="rId3" action="ppaction://hlinksldjump"/>
              </a:rPr>
              <a:t>kỳ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1917 – 1924</a:t>
            </a:r>
          </a:p>
        </p:txBody>
      </p:sp>
      <p:sp>
        <p:nvSpPr>
          <p:cNvPr id="15" name="AutoShape 1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661843" y="3513759"/>
            <a:ext cx="2519362" cy="79908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0099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63500" dir="3187806" algn="ctr" rotWithShape="0">
                    <a:srgbClr val="001D3A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Thời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  <a:r>
              <a:rPr lang="en-US" sz="2400" dirty="0" err="1">
                <a:latin typeface="Times New Roman" charset="0"/>
                <a:cs typeface="Times New Roman" charset="0"/>
                <a:sym typeface="Webdings" charset="0"/>
              </a:rPr>
              <a:t>kỳ</a:t>
            </a: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en-US" sz="2400" dirty="0">
                <a:latin typeface="Times New Roman" charset="0"/>
                <a:cs typeface="Times New Roman" charset="0"/>
                <a:sym typeface="Webdings" charset="0"/>
              </a:rPr>
              <a:t>1907 – 1917</a:t>
            </a:r>
          </a:p>
        </p:txBody>
      </p:sp>
    </p:spTree>
    <p:extLst>
      <p:ext uri="{BB962C8B-B14F-4D97-AF65-F5344CB8AC3E}">
        <p14:creationId xmlns:p14="http://schemas.microsoft.com/office/powerpoint/2010/main" val="20176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4293058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116632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69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 noChangeArrowheads="1"/>
          </p:cNvSpPr>
          <p:nvPr/>
        </p:nvSpPr>
        <p:spPr bwMode="black">
          <a:xfrm>
            <a:off x="575556" y="739238"/>
            <a:ext cx="8136904" cy="99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  <a:ea typeface="ＭＳ Ｐゴシック" charset="0"/>
                <a:cs typeface="ＭＳ Ｐゴシック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58564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6138" y="1756972"/>
            <a:ext cx="3782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hệ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thống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quan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điểm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duy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vật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biện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chứng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về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tự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nhiên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,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xã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hội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tư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duy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. </a:t>
            </a:r>
          </a:p>
          <a:p>
            <a:pPr lvl="0" algn="just"/>
            <a:endParaRPr lang="en-US" sz="2400" b="1" i="1" dirty="0">
              <a:solidFill>
                <a:srgbClr val="102940"/>
              </a:solidFill>
              <a:latin typeface="Times New Roman"/>
              <a:cs typeface="Times New Roman"/>
            </a:endParaRPr>
          </a:p>
          <a:p>
            <a:pPr lvl="0" algn="just"/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thế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giới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quan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phương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pháp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luận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khoa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học,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cách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mạng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của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giai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cấp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công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nhân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nhân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dân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lao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động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trong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nhận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thức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và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cải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tạo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thế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  <a:r>
              <a:rPr lang="en-US" sz="2400" b="1" i="1" dirty="0" err="1">
                <a:solidFill>
                  <a:srgbClr val="102940"/>
                </a:solidFill>
                <a:latin typeface="Times New Roman"/>
                <a:cs typeface="Times New Roman"/>
              </a:rPr>
              <a:t>giới</a:t>
            </a:r>
            <a:r>
              <a:rPr lang="en-US" sz="2400" b="1" i="1" dirty="0">
                <a:solidFill>
                  <a:srgbClr val="102940"/>
                </a:solidFill>
                <a:latin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876290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13D7CA-36F7-4D9C-AA5B-14E81ABD2872}"/>
              </a:ext>
            </a:extLst>
          </p:cNvPr>
          <p:cNvSpPr/>
          <p:nvPr/>
        </p:nvSpPr>
        <p:spPr>
          <a:xfrm>
            <a:off x="661173" y="1781817"/>
            <a:ext cx="7655243" cy="3294366"/>
          </a:xfrm>
          <a:prstGeom prst="rect">
            <a:avLst/>
          </a:prstGeom>
          <a:noFill/>
        </p:spPr>
        <p:txBody>
          <a:bodyPr/>
          <a:lstStyle/>
          <a:p>
            <a:endParaRPr lang="en-SG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003CF03-5C2E-4196-BB5F-C572839A2034}"/>
              </a:ext>
            </a:extLst>
          </p:cNvPr>
          <p:cNvSpPr/>
          <p:nvPr/>
        </p:nvSpPr>
        <p:spPr>
          <a:xfrm>
            <a:off x="802629" y="2158067"/>
            <a:ext cx="1894655" cy="1701199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826" tIns="110826" rIns="110826" bIns="110826" numCol="1" spcCol="1270" anchor="ctr" anchorCtr="0">
            <a:noAutofit/>
          </a:bodyPr>
          <a:lstStyle/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Giải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quyết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mối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quan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hệ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giữa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chất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ý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thức</a:t>
            </a:r>
            <a:endParaRPr lang="en-US" sz="2400" b="1" i="1" dirty="0">
              <a:solidFill>
                <a:srgbClr val="00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D03D8FA-3576-42FD-BD6A-F7A53E0EB6C5}"/>
              </a:ext>
            </a:extLst>
          </p:cNvPr>
          <p:cNvSpPr/>
          <p:nvPr/>
        </p:nvSpPr>
        <p:spPr>
          <a:xfrm>
            <a:off x="4343784" y="2105772"/>
            <a:ext cx="1975337" cy="1701199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</p:spPr>
        <p:style>
          <a:lnRef idx="1">
            <a:schemeClr val="accent5">
              <a:hueOff val="-2946593"/>
              <a:satOff val="38205"/>
              <a:lumOff val="-1705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826" tIns="110826" rIns="110826" bIns="110826" numCol="1" spcCol="1270" anchor="ctr" anchorCtr="0">
            <a:noAutofit/>
          </a:bodyPr>
          <a:lstStyle/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Nghiên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cứu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quy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luật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chung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nhất</a:t>
            </a:r>
            <a:endParaRPr lang="en-US" sz="2400" b="1" i="1" dirty="0">
              <a:solidFill>
                <a:srgbClr val="00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CE7CEF3-FA00-4099-9CE8-EFAFB5397EFC}"/>
              </a:ext>
            </a:extLst>
          </p:cNvPr>
          <p:cNvSpPr/>
          <p:nvPr/>
        </p:nvSpPr>
        <p:spPr>
          <a:xfrm>
            <a:off x="1835696" y="4528076"/>
            <a:ext cx="3962361" cy="870029"/>
          </a:xfrm>
          <a:custGeom>
            <a:avLst/>
            <a:gdLst>
              <a:gd name="connsiteX0" fmla="*/ 0 w 2537792"/>
              <a:gd name="connsiteY0" fmla="*/ 116004 h 1160038"/>
              <a:gd name="connsiteX1" fmla="*/ 116004 w 2537792"/>
              <a:gd name="connsiteY1" fmla="*/ 0 h 1160038"/>
              <a:gd name="connsiteX2" fmla="*/ 2421788 w 2537792"/>
              <a:gd name="connsiteY2" fmla="*/ 0 h 1160038"/>
              <a:gd name="connsiteX3" fmla="*/ 2537792 w 2537792"/>
              <a:gd name="connsiteY3" fmla="*/ 116004 h 1160038"/>
              <a:gd name="connsiteX4" fmla="*/ 2537792 w 2537792"/>
              <a:gd name="connsiteY4" fmla="*/ 1044034 h 1160038"/>
              <a:gd name="connsiteX5" fmla="*/ 2421788 w 2537792"/>
              <a:gd name="connsiteY5" fmla="*/ 1160038 h 1160038"/>
              <a:gd name="connsiteX6" fmla="*/ 116004 w 2537792"/>
              <a:gd name="connsiteY6" fmla="*/ 1160038 h 1160038"/>
              <a:gd name="connsiteX7" fmla="*/ 0 w 2537792"/>
              <a:gd name="connsiteY7" fmla="*/ 1044034 h 1160038"/>
              <a:gd name="connsiteX8" fmla="*/ 0 w 2537792"/>
              <a:gd name="connsiteY8" fmla="*/ 116004 h 116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7792" h="1160038">
                <a:moveTo>
                  <a:pt x="0" y="116004"/>
                </a:moveTo>
                <a:cubicBezTo>
                  <a:pt x="0" y="51937"/>
                  <a:pt x="51937" y="0"/>
                  <a:pt x="116004" y="0"/>
                </a:cubicBezTo>
                <a:lnTo>
                  <a:pt x="2421788" y="0"/>
                </a:lnTo>
                <a:cubicBezTo>
                  <a:pt x="2485855" y="0"/>
                  <a:pt x="2537792" y="51937"/>
                  <a:pt x="2537792" y="116004"/>
                </a:cubicBezTo>
                <a:lnTo>
                  <a:pt x="2537792" y="1044034"/>
                </a:lnTo>
                <a:cubicBezTo>
                  <a:pt x="2537792" y="1108101"/>
                  <a:pt x="2485855" y="1160038"/>
                  <a:pt x="2421788" y="1160038"/>
                </a:cubicBezTo>
                <a:lnTo>
                  <a:pt x="116004" y="1160038"/>
                </a:lnTo>
                <a:cubicBezTo>
                  <a:pt x="51937" y="1160038"/>
                  <a:pt x="0" y="1108101"/>
                  <a:pt x="0" y="1044034"/>
                </a:cubicBezTo>
                <a:lnTo>
                  <a:pt x="0" y="116004"/>
                </a:lnTo>
                <a:close/>
              </a:path>
            </a:pathLst>
          </a:custGeom>
        </p:spPr>
        <p:style>
          <a:lnRef idx="1">
            <a:schemeClr val="accent5">
              <a:hueOff val="-5893185"/>
              <a:satOff val="76410"/>
              <a:lumOff val="-3411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826" tIns="110826" rIns="110826" bIns="110826" numCol="1" spcCol="1270" anchor="ctr" anchorCtr="0">
            <a:noAutofit/>
          </a:bodyPr>
          <a:lstStyle/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và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 algn="ctr" defTabSz="5334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duy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4033" y="1002486"/>
            <a:ext cx="56886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tượngcủa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học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Mác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Lênin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58564"/>
            <a:ext cx="8136904" cy="994172"/>
          </a:xfrm>
        </p:spPr>
        <p:txBody>
          <a:bodyPr/>
          <a:lstStyle/>
          <a:p>
            <a:pPr algn="l"/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8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endParaRPr lang="en-US" altLang="en-US" sz="28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62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51689"/>
            <a:ext cx="8229600" cy="563562"/>
          </a:xfrm>
        </p:spPr>
        <p:txBody>
          <a:bodyPr/>
          <a:lstStyle/>
          <a:p>
            <a:pPr algn="ctr"/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c.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Chức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năng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học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Mác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-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Lênin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475656" y="1666940"/>
            <a:ext cx="1713830" cy="1713830"/>
          </a:xfrm>
          <a:custGeom>
            <a:avLst/>
            <a:gdLst>
              <a:gd name="connsiteX0" fmla="*/ 0 w 1713830"/>
              <a:gd name="connsiteY0" fmla="*/ 856915 h 1713830"/>
              <a:gd name="connsiteX1" fmla="*/ 856915 w 1713830"/>
              <a:gd name="connsiteY1" fmla="*/ 0 h 1713830"/>
              <a:gd name="connsiteX2" fmla="*/ 1713830 w 1713830"/>
              <a:gd name="connsiteY2" fmla="*/ 856915 h 1713830"/>
              <a:gd name="connsiteX3" fmla="*/ 856915 w 1713830"/>
              <a:gd name="connsiteY3" fmla="*/ 1713830 h 1713830"/>
              <a:gd name="connsiteX4" fmla="*/ 0 w 1713830"/>
              <a:gd name="connsiteY4" fmla="*/ 856915 h 171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3830" h="1713830">
                <a:moveTo>
                  <a:pt x="0" y="856915"/>
                </a:moveTo>
                <a:cubicBezTo>
                  <a:pt x="0" y="383654"/>
                  <a:pt x="383654" y="0"/>
                  <a:pt x="856915" y="0"/>
                </a:cubicBezTo>
                <a:cubicBezTo>
                  <a:pt x="1330176" y="0"/>
                  <a:pt x="1713830" y="383654"/>
                  <a:pt x="1713830" y="856915"/>
                </a:cubicBezTo>
                <a:cubicBezTo>
                  <a:pt x="1713830" y="1330176"/>
                  <a:pt x="1330176" y="1713830"/>
                  <a:pt x="856915" y="1713830"/>
                </a:cubicBezTo>
                <a:cubicBezTo>
                  <a:pt x="383654" y="1713830"/>
                  <a:pt x="0" y="1330176"/>
                  <a:pt x="0" y="856915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985" tIns="250985" rIns="250985" bIns="250985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>
                <a:latin typeface="Times New Roman"/>
                <a:cs typeface="Times New Roman"/>
              </a:rPr>
              <a:t>Thế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giới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quan</a:t>
            </a:r>
            <a:endParaRPr lang="en-US" sz="2800" kern="1200" dirty="0">
              <a:latin typeface="Times New Roman"/>
              <a:cs typeface="Times New Roman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580112" y="1772816"/>
            <a:ext cx="1713830" cy="1713830"/>
          </a:xfrm>
          <a:custGeom>
            <a:avLst/>
            <a:gdLst>
              <a:gd name="connsiteX0" fmla="*/ 0 w 1713830"/>
              <a:gd name="connsiteY0" fmla="*/ 856915 h 1713830"/>
              <a:gd name="connsiteX1" fmla="*/ 856915 w 1713830"/>
              <a:gd name="connsiteY1" fmla="*/ 0 h 1713830"/>
              <a:gd name="connsiteX2" fmla="*/ 1713830 w 1713830"/>
              <a:gd name="connsiteY2" fmla="*/ 856915 h 1713830"/>
              <a:gd name="connsiteX3" fmla="*/ 856915 w 1713830"/>
              <a:gd name="connsiteY3" fmla="*/ 1713830 h 1713830"/>
              <a:gd name="connsiteX4" fmla="*/ 0 w 1713830"/>
              <a:gd name="connsiteY4" fmla="*/ 856915 h 171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3830" h="1713830">
                <a:moveTo>
                  <a:pt x="0" y="856915"/>
                </a:moveTo>
                <a:cubicBezTo>
                  <a:pt x="0" y="383654"/>
                  <a:pt x="383654" y="0"/>
                  <a:pt x="856915" y="0"/>
                </a:cubicBezTo>
                <a:cubicBezTo>
                  <a:pt x="1330176" y="0"/>
                  <a:pt x="1713830" y="383654"/>
                  <a:pt x="1713830" y="856915"/>
                </a:cubicBezTo>
                <a:cubicBezTo>
                  <a:pt x="1713830" y="1330176"/>
                  <a:pt x="1330176" y="1713830"/>
                  <a:pt x="856915" y="1713830"/>
                </a:cubicBezTo>
                <a:cubicBezTo>
                  <a:pt x="383654" y="1713830"/>
                  <a:pt x="0" y="1330176"/>
                  <a:pt x="0" y="856915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985" tIns="250985" rIns="250985" bIns="250985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 err="1">
                <a:latin typeface="Times New Roman"/>
                <a:cs typeface="Times New Roman"/>
              </a:rPr>
              <a:t>Phương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pháp</a:t>
            </a:r>
            <a:r>
              <a:rPr lang="en-US" sz="2800" kern="1200" dirty="0">
                <a:latin typeface="Times New Roman"/>
                <a:cs typeface="Times New Roman"/>
              </a:rPr>
              <a:t> </a:t>
            </a:r>
            <a:r>
              <a:rPr lang="en-US" sz="2800" kern="1200" dirty="0" err="1">
                <a:latin typeface="Times New Roman"/>
                <a:cs typeface="Times New Roman"/>
              </a:rPr>
              <a:t>luận</a:t>
            </a:r>
            <a:endParaRPr lang="en-US" sz="2800" kern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7490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341218"/>
            <a:ext cx="6768752" cy="487838"/>
          </a:xfrm>
        </p:spPr>
        <p:txBody>
          <a:bodyPr/>
          <a:lstStyle/>
          <a:p>
            <a:pPr algn="ctr"/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3.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Vai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trò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của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triết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học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Mác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-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Lênin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trong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đời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sống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xã</a:t>
            </a:r>
            <a:r>
              <a:rPr lang="en-US" i="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i="0" dirty="0" err="1">
                <a:solidFill>
                  <a:schemeClr val="tx2"/>
                </a:solidFill>
                <a:latin typeface="Times New Roman"/>
                <a:cs typeface="Times New Roman"/>
              </a:rPr>
              <a:t>hội</a:t>
            </a:r>
            <a:endParaRPr lang="en-US" i="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196752"/>
            <a:ext cx="8352928" cy="5146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pháp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tiễn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sở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pháp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phân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hướng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kiện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nghệ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triển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mẽ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sở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lý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xây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dựng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chủnghĩa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nghiệp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mới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hướng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xã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hội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nghĩa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Nam 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948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58" y="2564904"/>
            <a:ext cx="8229600" cy="366524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Triết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?</a:t>
            </a:r>
          </a:p>
          <a:p>
            <a:r>
              <a:rPr lang="en-US" dirty="0"/>
              <a:t>2.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biệt</a:t>
            </a:r>
            <a:r>
              <a:rPr lang="en-US" dirty="0"/>
              <a:t> CNDV </a:t>
            </a:r>
            <a:r>
              <a:rPr lang="en-US" dirty="0" err="1"/>
              <a:t>và</a:t>
            </a:r>
            <a:r>
              <a:rPr lang="en-US" dirty="0"/>
              <a:t> CNDT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22313" y="952500"/>
            <a:ext cx="7772400" cy="1362075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b="0" kern="1200" cap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9B2D1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 HỎI ÔN TẬP</a:t>
            </a:r>
          </a:p>
        </p:txBody>
      </p:sp>
    </p:spTree>
    <p:extLst>
      <p:ext uri="{BB962C8B-B14F-4D97-AF65-F5344CB8AC3E}">
        <p14:creationId xmlns:p14="http://schemas.microsoft.com/office/powerpoint/2010/main" val="3224396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fld id="{A0F7B08A-5B16-4766-A0F9-6FB91C89C2F8}" type="datetime1">
              <a:rPr lang="en-US" sz="1400" smtClean="0">
                <a:solidFill>
                  <a:srgbClr val="696464"/>
                </a:solidFill>
              </a:rPr>
              <a:pPr/>
              <a:t>8/13/2023</a:t>
            </a:fld>
            <a:endParaRPr lang="en-US" sz="140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71364-2BEF-4FA3-B458-0573902862D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7412" name="Title 1"/>
          <p:cNvSpPr>
            <a:spLocks noGrp="1"/>
          </p:cNvSpPr>
          <p:nvPr>
            <p:ph type="title"/>
          </p:nvPr>
        </p:nvSpPr>
        <p:spPr>
          <a:xfrm>
            <a:off x="606425" y="68263"/>
            <a:ext cx="7772400" cy="7620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LIỆU HỌC TẬP  MÔN HỌC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52400" y="830263"/>
            <a:ext cx="899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  <a:defRPr/>
            </a:pPr>
            <a:r>
              <a:rPr lang="pt-BR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Sách, giáo trình chính:</a:t>
            </a: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en-US" alt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i="1" dirty="0">
                <a:solidFill>
                  <a:prstClr val="black"/>
                </a:solidFill>
              </a:rPr>
              <a:t>Triết học Mác – Lênin</a:t>
            </a:r>
            <a:r>
              <a:rPr lang="pt-BR" sz="2800" dirty="0">
                <a:solidFill>
                  <a:prstClr val="black"/>
                </a:solidFill>
              </a:rPr>
              <a:t> </a:t>
            </a:r>
            <a:r>
              <a:rPr lang="pt-BR" alt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(giáo trình  Bộ GDĐT)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t-BR" altLang="en-US" sz="2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Tài liệu tham khảo: </a:t>
            </a:r>
            <a:endParaRPr lang="en-US" alt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Hướng dẫn học tập môn KTCTML (khoa Chính trị-Luật)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Nguyên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Mác-Lênin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Nxb.Chính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Hà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Mác-Lênin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Nxb.Chính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Hà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</a:t>
            </a:r>
          </a:p>
          <a:p>
            <a:r>
              <a:rPr lang="en-US" sz="2800" dirty="0"/>
              <a:t>……..</a:t>
            </a:r>
          </a:p>
        </p:txBody>
      </p:sp>
    </p:spTree>
    <p:extLst>
      <p:ext uri="{BB962C8B-B14F-4D97-AF65-F5344CB8AC3E}">
        <p14:creationId xmlns:p14="http://schemas.microsoft.com/office/powerpoint/2010/main" val="3573388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798" y="1117507"/>
            <a:ext cx="7772400" cy="1362075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 MÔN HỌC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13ĐH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843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DF9AF2-EA9F-4DCB-A760-580588FC96D9}" type="datetime1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.VnArial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8/13/2023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.VnArial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FAFEDF-7759-4DFE-A9BC-C4D7D2D44A2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74650" y="2698083"/>
          <a:ext cx="8464550" cy="1461834"/>
        </p:xfrm>
        <a:graphic>
          <a:graphicData uri="http://schemas.openxmlformats.org/drawingml/2006/table">
            <a:tbl>
              <a:tblPr/>
              <a:tblGrid>
                <a:gridCol w="2043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Chuyên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cần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PB/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Thảo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Kiểm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tra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/BT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TT/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Tiểu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Thi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cuối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kỳ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(60%)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Hình ảnh 1">
            <a:extLst>
              <a:ext uri="{FF2B5EF4-FFF2-40B4-BE49-F238E27FC236}">
                <a16:creationId xmlns:a16="http://schemas.microsoft.com/office/drawing/2014/main" id="{7C9261B0-4700-3C99-C8CC-7CBF53714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200"/>
            <a:ext cx="9143999" cy="1143000"/>
          </a:xfrm>
          <a:prstGeom prst="rect">
            <a:avLst/>
          </a:prstGeom>
        </p:spPr>
      </p:pic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F65CC346-CE52-AE7C-02A8-1D6E939BE613}"/>
              </a:ext>
            </a:extLst>
          </p:cNvPr>
          <p:cNvGraphicFramePr>
            <a:graphicFrameLocks noGrp="1"/>
          </p:cNvGraphicFramePr>
          <p:nvPr/>
        </p:nvGraphicFramePr>
        <p:xfrm>
          <a:off x="339723" y="4812193"/>
          <a:ext cx="8464550" cy="1461834"/>
        </p:xfrm>
        <a:graphic>
          <a:graphicData uri="http://schemas.openxmlformats.org/drawingml/2006/table">
            <a:tbl>
              <a:tblPr/>
              <a:tblGrid>
                <a:gridCol w="2043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5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Chuyên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cần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(5%)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PB/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Thảo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Kiểm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tra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/BT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(10%)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TT/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Tiểu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luận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(5%)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575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2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1pPr>
                      <a:lvl2pPr marL="742950" indent="-285750">
                        <a:spcBef>
                          <a:spcPts val="375"/>
                        </a:spcBef>
                        <a:buClr>
                          <a:schemeClr val="accent2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 sz="2000"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2pPr>
                      <a:lvl3pPr marL="1143000" indent="-228600">
                        <a:spcBef>
                          <a:spcPts val="375"/>
                        </a:spcBef>
                        <a:buClr>
                          <a:srgbClr val="E6B1AB"/>
                        </a:buClr>
                        <a:buSzPct val="85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3pPr>
                      <a:lvl4pPr marL="16002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buSzPct val="80000"/>
                        <a:buFont typeface="Wingdings 2" panose="05020102010507070707" pitchFamily="18" charset="2"/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4pPr>
                      <a:lvl5pPr marL="2057400" indent="-228600">
                        <a:spcBef>
                          <a:spcPts val="375"/>
                        </a:spcBef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5pPr>
                      <a:lvl6pPr marL="25146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6pPr>
                      <a:lvl7pPr marL="29718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7pPr>
                      <a:lvl8pPr marL="34290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8pPr>
                      <a:lvl9pPr marL="3886200" indent="-228600" fontAlgn="base">
                        <a:spcBef>
                          <a:spcPts val="375"/>
                        </a:spcBef>
                        <a:spcAft>
                          <a:spcPct val="0"/>
                        </a:spcAft>
                        <a:buClr>
                          <a:srgbClr val="A28E6A"/>
                        </a:buClr>
                        <a:tabLst>
                          <a:tab pos="152400" algn="l"/>
                        </a:tabLst>
                        <a:defRPr>
                          <a:solidFill>
                            <a:schemeClr val="tx1"/>
                          </a:solidFill>
                          <a:latin typeface="Perpetua" panose="02020502060401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Thi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cuối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kỳ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1524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(70%)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57134A1-6DF3-2684-6817-57154B9D0989}"/>
              </a:ext>
            </a:extLst>
          </p:cNvPr>
          <p:cNvSpPr txBox="1"/>
          <p:nvPr/>
        </p:nvSpPr>
        <p:spPr>
          <a:xfrm>
            <a:off x="2285998" y="4234054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12ĐH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en-SG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60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95400" y="3276600"/>
            <a:ext cx="6400800" cy="2209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6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12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luận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Mác-Lênin</a:t>
            </a:r>
            <a:endParaRPr lang="en-US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2895600" y="304800"/>
            <a:ext cx="3352800" cy="914400"/>
          </a:xfrm>
          <a:prstGeom prst="round2SameRect">
            <a:avLst>
              <a:gd name="adj1" fmla="val 26503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 1</a:t>
            </a:r>
            <a:endParaRPr lang="en-US" sz="3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75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99592" y="1340768"/>
            <a:ext cx="7560840" cy="4752528"/>
            <a:chOff x="899592" y="1340768"/>
            <a:chExt cx="7560840" cy="4752528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4272960005"/>
                </p:ext>
              </p:extLst>
            </p:nvPr>
          </p:nvGraphicFramePr>
          <p:xfrm>
            <a:off x="899592" y="1340768"/>
            <a:ext cx="7560840" cy="47525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 bwMode="auto">
            <a:xfrm>
              <a:off x="1389613" y="2348880"/>
              <a:ext cx="87759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1457654" y="4305290"/>
              <a:ext cx="81009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1619672" y="332656"/>
            <a:ext cx="6408712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DUNG BÀI GIẢNG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8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TRIẾT HỌC VÀ VẤN ĐỀ CƠ BẢN CỦA TRIẾT HỌC</a:t>
            </a:r>
          </a:p>
        </p:txBody>
      </p:sp>
      <p:grpSp>
        <p:nvGrpSpPr>
          <p:cNvPr id="20483" name="Group 1"/>
          <p:cNvGrpSpPr>
            <a:grpSpLocks/>
          </p:cNvGrpSpPr>
          <p:nvPr/>
        </p:nvGrpSpPr>
        <p:grpSpPr bwMode="auto">
          <a:xfrm>
            <a:off x="1843088" y="1815703"/>
            <a:ext cx="6530891" cy="1395413"/>
            <a:chOff x="755650" y="1989138"/>
            <a:chExt cx="7777163" cy="1860550"/>
          </a:xfrm>
        </p:grpSpPr>
        <p:sp>
          <p:nvSpPr>
            <p:cNvPr id="8" name="Freeform: Shape 9"/>
            <p:cNvSpPr/>
            <p:nvPr/>
          </p:nvSpPr>
          <p:spPr bwMode="auto">
            <a:xfrm>
              <a:off x="755650" y="1989138"/>
              <a:ext cx="7777163" cy="1860550"/>
            </a:xfrm>
            <a:custGeom>
              <a:avLst/>
              <a:gdLst>
                <a:gd name="connsiteX0" fmla="*/ 0 w 7493738"/>
                <a:gd name="connsiteY0" fmla="*/ 0 h 2022371"/>
                <a:gd name="connsiteX1" fmla="*/ 7493738 w 7493738"/>
                <a:gd name="connsiteY1" fmla="*/ 0 h 2022371"/>
                <a:gd name="connsiteX2" fmla="*/ 7493738 w 7493738"/>
                <a:gd name="connsiteY2" fmla="*/ 2022371 h 2022371"/>
                <a:gd name="connsiteX3" fmla="*/ 0 w 7493738"/>
                <a:gd name="connsiteY3" fmla="*/ 2022371 h 2022371"/>
                <a:gd name="connsiteX4" fmla="*/ 0 w 7493738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3738" h="2022371">
                  <a:moveTo>
                    <a:pt x="0" y="0"/>
                  </a:moveTo>
                  <a:lnTo>
                    <a:pt x="7493738" y="0"/>
                  </a:lnTo>
                  <a:lnTo>
                    <a:pt x="7493738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1.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Khái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lược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về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Straight Connector 8"/>
            <p:cNvSpPr/>
            <p:nvPr/>
          </p:nvSpPr>
          <p:spPr bwMode="auto">
            <a:xfrm>
              <a:off x="755650" y="2919412"/>
              <a:ext cx="738846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1843088" y="2996803"/>
            <a:ext cx="6530891" cy="1185863"/>
            <a:chOff x="807656" y="3183298"/>
            <a:chExt cx="7777163" cy="1581150"/>
          </a:xfrm>
        </p:grpSpPr>
        <p:sp>
          <p:nvSpPr>
            <p:cNvPr id="10" name="Freeform: Shape 11"/>
            <p:cNvSpPr/>
            <p:nvPr/>
          </p:nvSpPr>
          <p:spPr bwMode="auto">
            <a:xfrm>
              <a:off x="807656" y="3183298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2.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Vấn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đề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cơ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bản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của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triết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học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Straight Connector 12"/>
            <p:cNvSpPr/>
            <p:nvPr/>
          </p:nvSpPr>
          <p:spPr bwMode="auto">
            <a:xfrm>
              <a:off x="984762" y="4047592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  <p:grpSp>
        <p:nvGrpSpPr>
          <p:cNvPr id="20485" name="Group 11"/>
          <p:cNvGrpSpPr>
            <a:grpSpLocks/>
          </p:cNvGrpSpPr>
          <p:nvPr/>
        </p:nvGrpSpPr>
        <p:grpSpPr bwMode="auto">
          <a:xfrm>
            <a:off x="1803798" y="4295775"/>
            <a:ext cx="6530891" cy="1185863"/>
            <a:chOff x="807656" y="2892240"/>
            <a:chExt cx="7777163" cy="1581150"/>
          </a:xfrm>
        </p:grpSpPr>
        <p:sp>
          <p:nvSpPr>
            <p:cNvPr id="14" name="Freeform: Shape 11"/>
            <p:cNvSpPr/>
            <p:nvPr/>
          </p:nvSpPr>
          <p:spPr bwMode="auto">
            <a:xfrm>
              <a:off x="807656" y="2892240"/>
              <a:ext cx="7777163" cy="1581150"/>
            </a:xfrm>
            <a:custGeom>
              <a:avLst/>
              <a:gdLst>
                <a:gd name="connsiteX0" fmla="*/ 0 w 9360145"/>
                <a:gd name="connsiteY0" fmla="*/ 0 h 2022371"/>
                <a:gd name="connsiteX1" fmla="*/ 9360145 w 9360145"/>
                <a:gd name="connsiteY1" fmla="*/ 0 h 2022371"/>
                <a:gd name="connsiteX2" fmla="*/ 9360145 w 9360145"/>
                <a:gd name="connsiteY2" fmla="*/ 2022371 h 2022371"/>
                <a:gd name="connsiteX3" fmla="*/ 0 w 9360145"/>
                <a:gd name="connsiteY3" fmla="*/ 2022371 h 2022371"/>
                <a:gd name="connsiteX4" fmla="*/ 0 w 9360145"/>
                <a:gd name="connsiteY4" fmla="*/ 0 h 20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145" h="2022371">
                  <a:moveTo>
                    <a:pt x="0" y="0"/>
                  </a:moveTo>
                  <a:lnTo>
                    <a:pt x="9360145" y="0"/>
                  </a:lnTo>
                  <a:lnTo>
                    <a:pt x="9360145" y="2022371"/>
                  </a:lnTo>
                  <a:lnTo>
                    <a:pt x="0" y="20223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4300" tIns="114300" rIns="114300" bIns="114300" spcCol="1270"/>
            <a:lstStyle/>
            <a:p>
              <a:pPr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3.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Biện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chứng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siêu</a:t>
              </a:r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Times New Roman" pitchFamily="18" charset="0"/>
                  <a:ea typeface="Tahoma" pitchFamily="34" charset="0"/>
                  <a:cs typeface="Times New Roman" pitchFamily="18" charset="0"/>
                </a:rPr>
                <a:t>hình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Straight Connector 14"/>
            <p:cNvSpPr/>
            <p:nvPr/>
          </p:nvSpPr>
          <p:spPr bwMode="auto">
            <a:xfrm>
              <a:off x="1031549" y="3752764"/>
              <a:ext cx="7391570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3867681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60229256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35696" y="116632"/>
            <a:ext cx="6346031" cy="994172"/>
          </a:xfrm>
        </p:spPr>
        <p:txBody>
          <a:bodyPr/>
          <a:lstStyle/>
          <a:p>
            <a:pPr algn="l"/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triết</a:t>
            </a:r>
            <a:r>
              <a:rPr lang="en-US" altLang="en-US" sz="36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</a:t>
            </a:r>
          </a:p>
        </p:txBody>
      </p:sp>
    </p:spTree>
    <p:extLst>
      <p:ext uri="{BB962C8B-B14F-4D97-AF65-F5344CB8AC3E}">
        <p14:creationId xmlns:p14="http://schemas.microsoft.com/office/powerpoint/2010/main" val="351809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361950"/>
          </a:xfrm>
        </p:spPr>
        <p:txBody>
          <a:bodyPr/>
          <a:lstStyle/>
          <a:p>
            <a:pPr>
              <a:defRPr/>
            </a:pPr>
            <a:br>
              <a:rPr lang="en-US" sz="2000" dirty="0">
                <a:latin typeface="Verdana" charset="0"/>
                <a:cs typeface="+mj-cs"/>
              </a:rPr>
            </a:br>
            <a:endParaRPr lang="en-US" sz="2000" dirty="0">
              <a:latin typeface="Verdana" charset="0"/>
              <a:cs typeface="+mj-cs"/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2426308" y="323890"/>
            <a:ext cx="37769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1.Khái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lược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học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761220" y="997568"/>
            <a:ext cx="41745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Nguồn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gốc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của </a:t>
            </a:r>
            <a:r>
              <a:rPr lang="en-US" sz="2800" b="1" dirty="0" err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triết</a:t>
            </a:r>
            <a:r>
              <a:rPr lang="en-US" sz="2800" b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học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494115" y="1844824"/>
            <a:ext cx="3744416" cy="4160174"/>
            <a:chOff x="263096" y="1789106"/>
            <a:chExt cx="3744416" cy="4160174"/>
          </a:xfrm>
        </p:grpSpPr>
        <p:sp>
          <p:nvSpPr>
            <p:cNvPr id="8" name="Rounded Rectangle 7"/>
            <p:cNvSpPr/>
            <p:nvPr/>
          </p:nvSpPr>
          <p:spPr>
            <a:xfrm>
              <a:off x="2483768" y="4055870"/>
              <a:ext cx="1512168" cy="189341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Nguồn</a:t>
              </a:r>
              <a:r>
                <a: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gốc</a:t>
              </a:r>
              <a:r>
                <a: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xã</a:t>
              </a:r>
              <a:r>
                <a: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b="1" dirty="0" err="1">
                  <a:solidFill>
                    <a:srgbClr val="091E24"/>
                  </a:solidFill>
                  <a:latin typeface="Times New Roman"/>
                  <a:cs typeface="Times New Roman"/>
                </a:rPr>
                <a:t>hội</a:t>
              </a:r>
              <a:endParaRPr lang="en-US" sz="2800" b="1" dirty="0">
                <a:solidFill>
                  <a:srgbClr val="091E24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263096" y="1789106"/>
              <a:ext cx="3744416" cy="3168352"/>
              <a:chOff x="251520" y="1916832"/>
              <a:chExt cx="3744416" cy="316835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251520" y="2924944"/>
                <a:ext cx="1785664" cy="2160240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NGUỒN GỐC TRIẾT HỌC</a:t>
                </a: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2483768" y="1916832"/>
                <a:ext cx="1512168" cy="1889185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Nguồn</a:t>
                </a: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gốc</a:t>
                </a: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nhận</a:t>
                </a:r>
                <a:r>
                  <a:rPr lang="en-US" sz="2800" b="1" dirty="0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2800" b="1" dirty="0" err="1">
                    <a:solidFill>
                      <a:srgbClr val="091E24"/>
                    </a:solidFill>
                    <a:latin typeface="Times New Roman"/>
                    <a:cs typeface="Times New Roman"/>
                  </a:rPr>
                  <a:t>thức</a:t>
                </a:r>
                <a:endParaRPr lang="en-US" sz="2800" b="1" dirty="0">
                  <a:solidFill>
                    <a:srgbClr val="091E24"/>
                  </a:solidFill>
                  <a:latin typeface="Times New Roman"/>
                  <a:cs typeface="Times New Roman"/>
                </a:endParaRPr>
              </a:p>
            </p:txBody>
          </p:sp>
          <p:cxnSp>
            <p:nvCxnSpPr>
              <p:cNvPr id="5" name="Straight Arrow Connector 4"/>
              <p:cNvCxnSpPr>
                <a:cxnSpLocks/>
                <a:stCxn id="6" idx="3"/>
                <a:endCxn id="9" idx="1"/>
              </p:cNvCxnSpPr>
              <p:nvPr/>
            </p:nvCxnSpPr>
            <p:spPr>
              <a:xfrm flipV="1">
                <a:off x="2037184" y="2861425"/>
                <a:ext cx="446584" cy="114363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Arrow Connector 9"/>
            <p:cNvCxnSpPr>
              <a:cxnSpLocks/>
              <a:stCxn id="6" idx="3"/>
              <a:endCxn id="8" idx="1"/>
            </p:cNvCxnSpPr>
            <p:nvPr/>
          </p:nvCxnSpPr>
          <p:spPr>
            <a:xfrm>
              <a:off x="2048760" y="3877338"/>
              <a:ext cx="435008" cy="11252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cdb2004118l</Template>
  <TotalTime>42083</TotalTime>
  <Words>1420</Words>
  <Application>Microsoft Office PowerPoint</Application>
  <PresentationFormat>Trình chiếu Trên màn hình (4:3)</PresentationFormat>
  <Paragraphs>167</Paragraphs>
  <Slides>28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7</vt:i4>
      </vt:variant>
      <vt:variant>
        <vt:lpstr>Tiêu đề Bản chiếu</vt:lpstr>
      </vt:variant>
      <vt:variant>
        <vt:i4>28</vt:i4>
      </vt:variant>
    </vt:vector>
  </HeadingPairs>
  <TitlesOfParts>
    <vt:vector size="45" baseType="lpstr">
      <vt:lpstr>.VnArial</vt:lpstr>
      <vt:lpstr>Arial</vt:lpstr>
      <vt:lpstr>Calibri</vt:lpstr>
      <vt:lpstr>Franklin Gothic Book</vt:lpstr>
      <vt:lpstr>Perpetua</vt:lpstr>
      <vt:lpstr>Tahoma</vt:lpstr>
      <vt:lpstr>Times New Roman</vt:lpstr>
      <vt:lpstr>Verdana</vt:lpstr>
      <vt:lpstr>Wingdings</vt:lpstr>
      <vt:lpstr>Wingdings 2</vt:lpstr>
      <vt:lpstr>sample</vt:lpstr>
      <vt:lpstr>1_sample</vt:lpstr>
      <vt:lpstr>Equity</vt:lpstr>
      <vt:lpstr>1_Equity</vt:lpstr>
      <vt:lpstr>2_Equity</vt:lpstr>
      <vt:lpstr>3_Equity</vt:lpstr>
      <vt:lpstr>4_Equity</vt:lpstr>
      <vt:lpstr>Bản trình bày PowerPoint</vt:lpstr>
      <vt:lpstr>NỘI DUNG MÔN HỌC</vt:lpstr>
      <vt:lpstr>TÀI LIỆU HỌC TẬP  MÔN HỌC</vt:lpstr>
      <vt:lpstr>ĐÁNH GIÁ MÔN HỌC (Từ khóa 13ĐH trở đi)</vt:lpstr>
      <vt:lpstr>Khái luận về Triết học và triết học Mác-Lênin</vt:lpstr>
      <vt:lpstr>Bản trình bày PowerPoint</vt:lpstr>
      <vt:lpstr>I. TRIẾT HỌC VÀ VẤN ĐỀ CƠ BẢN CỦA TRIẾT HỌC</vt:lpstr>
      <vt:lpstr>1. Khái lược về triết học</vt:lpstr>
      <vt:lpstr> </vt:lpstr>
      <vt:lpstr>Bản trình bày PowerPoint</vt:lpstr>
      <vt:lpstr>Bản trình bày PowerPoint</vt:lpstr>
      <vt:lpstr>d. Triết học – hạt nhân lý luận của thế giới quan</vt:lpstr>
      <vt:lpstr>2. Vấn đề cơ bản của triết học</vt:lpstr>
      <vt:lpstr>Bản trình bày PowerPoint</vt:lpstr>
      <vt:lpstr>Bản trình bày PowerPoint</vt:lpstr>
      <vt:lpstr>Bản trình bày PowerPoint</vt:lpstr>
      <vt:lpstr>3. Khái niệm biện chứng và siêu hình trong lịch sử</vt:lpstr>
      <vt:lpstr>II. TRIẾT HỌC MÁC-LÊNIN VÀ VAI TRÒ CỦA NÓ TRONG ĐỜI SỐNG XÃ HỘI</vt:lpstr>
      <vt:lpstr>1. Sự ra đời và phát triển của triết học Mác - Lênin</vt:lpstr>
      <vt:lpstr>Bản trình bày PowerPoint</vt:lpstr>
      <vt:lpstr>c. Thực chất và ý nghĩa cuộc cách mạng trong triết học do C.Mác và Ph.Ăngghen thực hiện</vt:lpstr>
      <vt:lpstr>d. Giai đoạn Lênin trong sự phát triển triết học Mác </vt:lpstr>
      <vt:lpstr>2. Đối tượng và chức năng của triết học Mác - Lênin</vt:lpstr>
      <vt:lpstr>2. Đối tượng và chức năng của triết học Mác - Lênin</vt:lpstr>
      <vt:lpstr>2. Đối tượng và chức năng của triết học Mác - Lênin</vt:lpstr>
      <vt:lpstr>c. Chức năng của triết học Mác- Lênin</vt:lpstr>
      <vt:lpstr>3. Vai trò của triết học Mác- Lênin trong đời sống xã hội</vt:lpstr>
      <vt:lpstr>Bản trình bày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Admin</dc:creator>
  <cp:lastModifiedBy>Tri, nguyen(GE Healthcare)</cp:lastModifiedBy>
  <cp:revision>164</cp:revision>
  <dcterms:created xsi:type="dcterms:W3CDTF">2015-11-29T04:30:45Z</dcterms:created>
  <dcterms:modified xsi:type="dcterms:W3CDTF">2023-08-13T14:36:17Z</dcterms:modified>
</cp:coreProperties>
</file>